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300" r:id="rId7"/>
    <p:sldId id="276" r:id="rId8"/>
    <p:sldId id="281" r:id="rId9"/>
    <p:sldId id="275" r:id="rId10"/>
    <p:sldId id="279" r:id="rId11"/>
    <p:sldId id="285" r:id="rId12"/>
    <p:sldId id="260" r:id="rId13"/>
    <p:sldId id="271" r:id="rId14"/>
    <p:sldId id="282" r:id="rId15"/>
    <p:sldId id="284" r:id="rId16"/>
    <p:sldId id="287" r:id="rId17"/>
    <p:sldId id="289" r:id="rId18"/>
    <p:sldId id="288" r:id="rId19"/>
    <p:sldId id="286" r:id="rId20"/>
    <p:sldId id="290" r:id="rId21"/>
    <p:sldId id="291" r:id="rId22"/>
    <p:sldId id="259" r:id="rId23"/>
    <p:sldId id="296" r:id="rId24"/>
    <p:sldId id="297" r:id="rId25"/>
    <p:sldId id="268" r:id="rId26"/>
    <p:sldId id="261" r:id="rId27"/>
    <p:sldId id="262" r:id="rId28"/>
    <p:sldId id="263" r:id="rId29"/>
    <p:sldId id="303" r:id="rId30"/>
    <p:sldId id="301" r:id="rId31"/>
  </p:sldIdLst>
  <p:sldSz cx="18288000" cy="10287000"/>
  <p:notesSz cx="6858000" cy="9144000"/>
  <p:embeddedFontLst>
    <p:embeddedFont>
      <p:font typeface="DM Sans" pitchFamily="2" charset="0"/>
      <p:regular r:id="rId32"/>
      <p:bold r:id="rId33"/>
      <p:italic r:id="rId34"/>
      <p:boldItalic r:id="rId35"/>
    </p:embeddedFont>
    <p:embeddedFont>
      <p:font typeface="DM Sans Bold" pitchFamily="2" charset="0"/>
      <p:regular r:id="rId36"/>
      <p:bold r:id="rId37"/>
    </p:embeddedFont>
    <p:embeddedFont>
      <p:font typeface="Inter" panose="020B0604020202020204" charset="0"/>
      <p:regular r:id="rId38"/>
    </p:embeddedFont>
    <p:embeddedFont>
      <p:font typeface="Inter Bold" panose="020B0604020202020204" charset="0"/>
      <p:regular r:id="rId39"/>
    </p:embeddedFont>
    <p:embeddedFont>
      <p:font typeface="Montserrat Medium" panose="00000600000000000000" pitchFamily="2" charset="0"/>
      <p:regular r:id="rId40"/>
      <p:italic r:id="rId41"/>
    </p:embeddedFont>
    <p:embeddedFont>
      <p:font typeface="Now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  <a:srgbClr val="EEFFFF"/>
    <a:srgbClr val="F7F8FD"/>
    <a:srgbClr val="145DA0"/>
    <a:srgbClr val="7DE19A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94C971-56FC-A6A3-3218-53857B6CAE72}" v="163" dt="2024-10-29T09:43:24.913"/>
    <p1510:client id="{DB23F5F5-A42C-B5C1-8BF5-2836A332AE63}" v="552" dt="2024-10-28T08:21:09.920"/>
    <p1510:client id="{E8124F86-22FB-E984-0866-C371C725195F}" v="283" dt="2024-10-27T11:31:09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4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Fazlul Haque" userId="S::fazlul.haque@bracits.com::7a5461f7-d91a-435e-83be-94ead616b94e" providerId="AD" clId="Web-{DFF52A35-68A7-D4D3-A2AE-225A98C81B0F}"/>
    <pc:docChg chg="modSld">
      <pc:chgData name="Md. Fazlul Haque" userId="S::fazlul.haque@bracits.com::7a5461f7-d91a-435e-83be-94ead616b94e" providerId="AD" clId="Web-{DFF52A35-68A7-D4D3-A2AE-225A98C81B0F}" dt="2024-10-21T12:34:09.710" v="129" actId="20577"/>
      <pc:docMkLst>
        <pc:docMk/>
      </pc:docMkLst>
      <pc:sldChg chg="addSp modSp">
        <pc:chgData name="Md. Fazlul Haque" userId="S::fazlul.haque@bracits.com::7a5461f7-d91a-435e-83be-94ead616b94e" providerId="AD" clId="Web-{DFF52A35-68A7-D4D3-A2AE-225A98C81B0F}" dt="2024-10-21T12:34:09.710" v="129" actId="20577"/>
        <pc:sldMkLst>
          <pc:docMk/>
          <pc:sldMk cId="0" sldId="256"/>
        </pc:sldMkLst>
        <pc:spChg chg="mod">
          <ac:chgData name="Md. Fazlul Haque" userId="S::fazlul.haque@bracits.com::7a5461f7-d91a-435e-83be-94ead616b94e" providerId="AD" clId="Web-{DFF52A35-68A7-D4D3-A2AE-225A98C81B0F}" dt="2024-10-21T12:34:09.710" v="129" actId="20577"/>
          <ac:spMkLst>
            <pc:docMk/>
            <pc:sldMk cId="0" sldId="256"/>
            <ac:spMk id="10" creationId="{00000000-0000-0000-0000-000000000000}"/>
          </ac:spMkLst>
        </pc:spChg>
        <pc:spChg chg="mod">
          <ac:chgData name="Md. Fazlul Haque" userId="S::fazlul.haque@bracits.com::7a5461f7-d91a-435e-83be-94ead616b94e" providerId="AD" clId="Web-{DFF52A35-68A7-D4D3-A2AE-225A98C81B0F}" dt="2024-10-21T12:31:40.832" v="78" actId="20577"/>
          <ac:spMkLst>
            <pc:docMk/>
            <pc:sldMk cId="0" sldId="256"/>
            <ac:spMk id="11" creationId="{00000000-0000-0000-0000-000000000000}"/>
          </ac:spMkLst>
        </pc:spChg>
        <pc:spChg chg="mod">
          <ac:chgData name="Md. Fazlul Haque" userId="S::fazlul.haque@bracits.com::7a5461f7-d91a-435e-83be-94ead616b94e" providerId="AD" clId="Web-{DFF52A35-68A7-D4D3-A2AE-225A98C81B0F}" dt="2024-10-21T12:31:45.816" v="79" actId="1076"/>
          <ac:spMkLst>
            <pc:docMk/>
            <pc:sldMk cId="0" sldId="256"/>
            <ac:spMk id="12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DFF52A35-68A7-D4D3-A2AE-225A98C81B0F}" dt="2024-10-21T12:31:48.754" v="80" actId="1076"/>
          <ac:spMkLst>
            <pc:docMk/>
            <pc:sldMk cId="0" sldId="256"/>
            <ac:spMk id="13" creationId="{6C65FC48-9B25-796C-1ED8-7D9F8CEF6DCC}"/>
          </ac:spMkLst>
        </pc:spChg>
      </pc:sldChg>
    </pc:docChg>
  </pc:docChgLst>
  <pc:docChgLst>
    <pc:chgData name="Md. Fazlul Haque" userId="S::fazlul.haque@bracits.com::7a5461f7-d91a-435e-83be-94ead616b94e" providerId="AD" clId="Web-{36C55C9B-2CF8-5A27-9D0C-CD2BFC3DDB51}"/>
    <pc:docChg chg="addSld delSld modSld sldOrd">
      <pc:chgData name="Md. Fazlul Haque" userId="S::fazlul.haque@bracits.com::7a5461f7-d91a-435e-83be-94ead616b94e" providerId="AD" clId="Web-{36C55C9B-2CF8-5A27-9D0C-CD2BFC3DDB51}" dt="2024-10-26T19:42:03.418" v="667" actId="1076"/>
      <pc:docMkLst>
        <pc:docMk/>
      </pc:docMkLst>
      <pc:sldChg chg="addSp delSp modSp">
        <pc:chgData name="Md. Fazlul Haque" userId="S::fazlul.haque@bracits.com::7a5461f7-d91a-435e-83be-94ead616b94e" providerId="AD" clId="Web-{36C55C9B-2CF8-5A27-9D0C-CD2BFC3DDB51}" dt="2024-10-26T19:31:37.846" v="580" actId="1076"/>
        <pc:sldMkLst>
          <pc:docMk/>
          <pc:sldMk cId="0" sldId="259"/>
        </pc:sldMkLst>
        <pc:spChg chg="del">
          <ac:chgData name="Md. Fazlul Haque" userId="S::fazlul.haque@bracits.com::7a5461f7-d91a-435e-83be-94ead616b94e" providerId="AD" clId="Web-{36C55C9B-2CF8-5A27-9D0C-CD2BFC3DDB51}" dt="2024-10-26T19:27:20.673" v="564"/>
          <ac:spMkLst>
            <pc:docMk/>
            <pc:sldMk cId="0" sldId="259"/>
            <ac:spMk id="16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1:26.424" v="577"/>
          <ac:spMkLst>
            <pc:docMk/>
            <pc:sldMk cId="0" sldId="259"/>
            <ac:spMk id="17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28:02.189" v="569"/>
          <ac:spMkLst>
            <pc:docMk/>
            <pc:sldMk cId="0" sldId="259"/>
            <ac:spMk id="18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9:39.149" v="560" actId="1076"/>
          <ac:spMkLst>
            <pc:docMk/>
            <pc:sldMk cId="0" sldId="259"/>
            <ac:spMk id="25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7:17.867" v="529" actId="20577"/>
          <ac:spMkLst>
            <pc:docMk/>
            <pc:sldMk cId="0" sldId="259"/>
            <ac:spMk id="26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6:22.242" v="526" actId="20577"/>
          <ac:spMkLst>
            <pc:docMk/>
            <pc:sldMk cId="0" sldId="259"/>
            <ac:spMk id="27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9:30.414" v="556" actId="20577"/>
          <ac:spMkLst>
            <pc:docMk/>
            <pc:sldMk cId="0" sldId="259"/>
            <ac:spMk id="28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7:50.227" v="540" actId="20577"/>
          <ac:spMkLst>
            <pc:docMk/>
            <pc:sldMk cId="0" sldId="259"/>
            <ac:spMk id="29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9:30.946" v="559" actId="20577"/>
          <ac:spMkLst>
            <pc:docMk/>
            <pc:sldMk cId="0" sldId="259"/>
            <ac:spMk id="30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8:23.508" v="548" actId="1076"/>
          <ac:spMkLst>
            <pc:docMk/>
            <pc:sldMk cId="0" sldId="259"/>
            <ac:spMk id="31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9:18:53.899" v="551" actId="20577"/>
          <ac:spMkLst>
            <pc:docMk/>
            <pc:sldMk cId="0" sldId="259"/>
            <ac:spMk id="32" creationId="{00000000-0000-0000-0000-000000000000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9:13:33.163" v="507"/>
          <ac:grpSpMkLst>
            <pc:docMk/>
            <pc:sldMk cId="0" sldId="259"/>
            <ac:grpSpMk id="20" creationId="{00000000-0000-0000-0000-000000000000}"/>
          </ac:grpSpMkLst>
        </pc:grpChg>
        <pc:picChg chg="add mod">
          <ac:chgData name="Md. Fazlul Haque" userId="S::fazlul.haque@bracits.com::7a5461f7-d91a-435e-83be-94ead616b94e" providerId="AD" clId="Web-{36C55C9B-2CF8-5A27-9D0C-CD2BFC3DDB51}" dt="2024-10-26T19:19:39.149" v="561" actId="1076"/>
          <ac:picMkLst>
            <pc:docMk/>
            <pc:sldMk cId="0" sldId="259"/>
            <ac:picMk id="33" creationId="{296E791C-418A-B3A5-EC7B-759C0FF4357D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9:27:49.970" v="568"/>
          <ac:picMkLst>
            <pc:docMk/>
            <pc:sldMk cId="0" sldId="259"/>
            <ac:picMk id="34" creationId="{E98C9B00-8FDF-4916-E618-0AE68952C093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9:30:21.330" v="574"/>
          <ac:picMkLst>
            <pc:docMk/>
            <pc:sldMk cId="0" sldId="259"/>
            <ac:picMk id="35" creationId="{CE4CFDDD-DCD5-20F6-1699-063C87D94EC5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9:31:37.846" v="580" actId="1076"/>
          <ac:picMkLst>
            <pc:docMk/>
            <pc:sldMk cId="0" sldId="259"/>
            <ac:picMk id="36" creationId="{B8A5FB66-3DAC-0B81-1630-E1015D3CA353}"/>
          </ac:picMkLst>
        </pc:picChg>
      </pc:sldChg>
      <pc:sldChg chg="ord">
        <pc:chgData name="Md. Fazlul Haque" userId="S::fazlul.haque@bracits.com::7a5461f7-d91a-435e-83be-94ead616b94e" providerId="AD" clId="Web-{36C55C9B-2CF8-5A27-9D0C-CD2BFC3DDB51}" dt="2024-10-26T15:50:35.998" v="33"/>
        <pc:sldMkLst>
          <pc:docMk/>
          <pc:sldMk cId="370856081" sldId="276"/>
        </pc:sldMkLst>
      </pc:sldChg>
      <pc:sldChg chg="del">
        <pc:chgData name="Md. Fazlul Haque" userId="S::fazlul.haque@bracits.com::7a5461f7-d91a-435e-83be-94ead616b94e" providerId="AD" clId="Web-{36C55C9B-2CF8-5A27-9D0C-CD2BFC3DDB51}" dt="2024-10-26T15:53:28.798" v="34"/>
        <pc:sldMkLst>
          <pc:docMk/>
          <pc:sldMk cId="4240087100" sldId="280"/>
        </pc:sldMkLst>
      </pc:sldChg>
      <pc:sldChg chg="addSp modSp add ord replId">
        <pc:chgData name="Md. Fazlul Haque" userId="S::fazlul.haque@bracits.com::7a5461f7-d91a-435e-83be-94ead616b94e" providerId="AD" clId="Web-{36C55C9B-2CF8-5A27-9D0C-CD2BFC3DDB51}" dt="2024-10-26T15:42:48.488" v="32" actId="20577"/>
        <pc:sldMkLst>
          <pc:docMk/>
          <pc:sldMk cId="1804074708" sldId="285"/>
        </pc:sldMkLst>
        <pc:spChg chg="add mod">
          <ac:chgData name="Md. Fazlul Haque" userId="S::fazlul.haque@bracits.com::7a5461f7-d91a-435e-83be-94ead616b94e" providerId="AD" clId="Web-{36C55C9B-2CF8-5A27-9D0C-CD2BFC3DDB51}" dt="2024-10-26T15:42:48.488" v="32" actId="20577"/>
          <ac:spMkLst>
            <pc:docMk/>
            <pc:sldMk cId="1804074708" sldId="285"/>
            <ac:spMk id="7" creationId="{3A17F64E-7DB7-23BF-A4FD-5F871A73E141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5:39:44.422" v="6" actId="1076"/>
          <ac:spMkLst>
            <pc:docMk/>
            <pc:sldMk cId="1804074708" sldId="285"/>
            <ac:spMk id="9" creationId="{00000000-0000-0000-0000-000000000000}"/>
          </ac:spMkLst>
        </pc:spChg>
      </pc:sldChg>
      <pc:sldChg chg="addSp delSp modSp add ord replId">
        <pc:chgData name="Md. Fazlul Haque" userId="S::fazlul.haque@bracits.com::7a5461f7-d91a-435e-83be-94ead616b94e" providerId="AD" clId="Web-{36C55C9B-2CF8-5A27-9D0C-CD2BFC3DDB51}" dt="2024-10-26T18:37:55.384" v="296"/>
        <pc:sldMkLst>
          <pc:docMk/>
          <pc:sldMk cId="2281267508" sldId="286"/>
        </pc:sldMkLst>
        <pc:spChg chg="del mod">
          <ac:chgData name="Md. Fazlul Haque" userId="S::fazlul.haque@bracits.com::7a5461f7-d91a-435e-83be-94ead616b94e" providerId="AD" clId="Web-{36C55C9B-2CF8-5A27-9D0C-CD2BFC3DDB51}" dt="2024-10-26T16:31:57.929" v="151"/>
          <ac:spMkLst>
            <pc:docMk/>
            <pc:sldMk cId="2281267508" sldId="286"/>
            <ac:spMk id="16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6C55C9B-2CF8-5A27-9D0C-CD2BFC3DDB51}" dt="2024-10-26T16:34:47.714" v="175"/>
          <ac:spMkLst>
            <pc:docMk/>
            <pc:sldMk cId="2281267508" sldId="286"/>
            <ac:spMk id="17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6C55C9B-2CF8-5A27-9D0C-CD2BFC3DDB51}" dt="2024-10-26T16:33:26.181" v="162"/>
          <ac:spMkLst>
            <pc:docMk/>
            <pc:sldMk cId="2281267508" sldId="286"/>
            <ac:spMk id="18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16:59.442" v="78" actId="20577"/>
          <ac:spMkLst>
            <pc:docMk/>
            <pc:sldMk cId="2281267508" sldId="286"/>
            <ac:spMk id="26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1:31.369" v="123" actId="20577"/>
          <ac:spMkLst>
            <pc:docMk/>
            <pc:sldMk cId="2281267508" sldId="286"/>
            <ac:spMk id="27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2:58.699" v="135" actId="1076"/>
          <ac:spMkLst>
            <pc:docMk/>
            <pc:sldMk cId="2281267508" sldId="286"/>
            <ac:spMk id="28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0:00.664" v="101" actId="20577"/>
          <ac:spMkLst>
            <pc:docMk/>
            <pc:sldMk cId="2281267508" sldId="286"/>
            <ac:spMk id="29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4:11.716" v="143" actId="1076"/>
          <ac:spMkLst>
            <pc:docMk/>
            <pc:sldMk cId="2281267508" sldId="286"/>
            <ac:spMk id="30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3:48.825" v="140" actId="14100"/>
          <ac:spMkLst>
            <pc:docMk/>
            <pc:sldMk cId="2281267508" sldId="286"/>
            <ac:spMk id="31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6:22:51.808" v="134" actId="1076"/>
          <ac:spMkLst>
            <pc:docMk/>
            <pc:sldMk cId="2281267508" sldId="286"/>
            <ac:spMk id="32" creationId="{00000000-0000-0000-0000-000000000000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6:05:18.569" v="72"/>
          <ac:grpSpMkLst>
            <pc:docMk/>
            <pc:sldMk cId="2281267508" sldId="286"/>
            <ac:grpSpMk id="20" creationId="{00000000-0000-0000-0000-000000000000}"/>
          </ac:grpSpMkLst>
        </pc:grpChg>
        <pc:picChg chg="add mod">
          <ac:chgData name="Md. Fazlul Haque" userId="S::fazlul.haque@bracits.com::7a5461f7-d91a-435e-83be-94ead616b94e" providerId="AD" clId="Web-{36C55C9B-2CF8-5A27-9D0C-CD2BFC3DDB51}" dt="2024-10-26T16:05:42.382" v="75" actId="1076"/>
          <ac:picMkLst>
            <pc:docMk/>
            <pc:sldMk cId="2281267508" sldId="286"/>
            <ac:picMk id="33" creationId="{0116FB67-2212-3069-96A8-42299CF79F62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6:34:47.682" v="174" actId="1076"/>
          <ac:picMkLst>
            <pc:docMk/>
            <pc:sldMk cId="2281267508" sldId="286"/>
            <ac:picMk id="34" creationId="{36B49F6E-D52D-C1AF-2BAE-021D50975584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6:34:40.932" v="172" actId="1076"/>
          <ac:picMkLst>
            <pc:docMk/>
            <pc:sldMk cId="2281267508" sldId="286"/>
            <ac:picMk id="35" creationId="{9AA46A85-7F2E-D84B-5532-7D99C2EBACE2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6:34:20.760" v="169" actId="1076"/>
          <ac:picMkLst>
            <pc:docMk/>
            <pc:sldMk cId="2281267508" sldId="286"/>
            <ac:picMk id="36" creationId="{8CB5A652-F54C-5576-BE8D-E0FBE93246A5}"/>
          </ac:picMkLst>
        </pc:picChg>
      </pc:sldChg>
      <pc:sldChg chg="addSp modSp add ord replId">
        <pc:chgData name="Md. Fazlul Haque" userId="S::fazlul.haque@bracits.com::7a5461f7-d91a-435e-83be-94ead616b94e" providerId="AD" clId="Web-{36C55C9B-2CF8-5A27-9D0C-CD2BFC3DDB51}" dt="2024-10-26T16:02:55.439" v="71"/>
        <pc:sldMkLst>
          <pc:docMk/>
          <pc:sldMk cId="4215481781" sldId="287"/>
        </pc:sldMkLst>
        <pc:spChg chg="mod">
          <ac:chgData name="Md. Fazlul Haque" userId="S::fazlul.haque@bracits.com::7a5461f7-d91a-435e-83be-94ead616b94e" providerId="AD" clId="Web-{36C55C9B-2CF8-5A27-9D0C-CD2BFC3DDB51}" dt="2024-10-26T15:56:15.864" v="48" actId="1076"/>
          <ac:spMkLst>
            <pc:docMk/>
            <pc:sldMk cId="4215481781" sldId="287"/>
            <ac:spMk id="9" creationId="{00000000-0000-0000-0000-000000000000}"/>
          </ac:spMkLst>
        </pc:spChg>
        <pc:graphicFrameChg chg="add mod modGraphic">
          <ac:chgData name="Md. Fazlul Haque" userId="S::fazlul.haque@bracits.com::7a5461f7-d91a-435e-83be-94ead616b94e" providerId="AD" clId="Web-{36C55C9B-2CF8-5A27-9D0C-CD2BFC3DDB51}" dt="2024-10-26T16:02:55.439" v="71"/>
          <ac:graphicFrameMkLst>
            <pc:docMk/>
            <pc:sldMk cId="4215481781" sldId="287"/>
            <ac:graphicFrameMk id="6" creationId="{7899CBF2-91C2-95ED-B106-826FAF9697EE}"/>
          </ac:graphicFrameMkLst>
        </pc:graphicFrameChg>
      </pc:sldChg>
      <pc:sldChg chg="addSp delSp modSp add ord replId">
        <pc:chgData name="Md. Fazlul Haque" userId="S::fazlul.haque@bracits.com::7a5461f7-d91a-435e-83be-94ead616b94e" providerId="AD" clId="Web-{36C55C9B-2CF8-5A27-9D0C-CD2BFC3DDB51}" dt="2024-10-26T18:23:51.927" v="233" actId="1076"/>
        <pc:sldMkLst>
          <pc:docMk/>
          <pc:sldMk cId="2085699527" sldId="288"/>
        </pc:sldMkLst>
        <pc:spChg chg="mod">
          <ac:chgData name="Md. Fazlul Haque" userId="S::fazlul.haque@bracits.com::7a5461f7-d91a-435e-83be-94ead616b94e" providerId="AD" clId="Web-{36C55C9B-2CF8-5A27-9D0C-CD2BFC3DDB51}" dt="2024-10-26T18:23:51.927" v="233" actId="1076"/>
          <ac:spMkLst>
            <pc:docMk/>
            <pc:sldMk cId="2085699527" sldId="288"/>
            <ac:spMk id="8" creationId="{D006F0EC-CCD6-FBE0-939E-719CB02BB2CB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3:22.052" v="224"/>
          <ac:spMkLst>
            <pc:docMk/>
            <pc:sldMk cId="2085699527" sldId="288"/>
            <ac:spMk id="10" creationId="{2EC35C40-907A-42E2-16AF-646DC27100D8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8:23:51.912" v="232" actId="1076"/>
          <ac:spMkLst>
            <pc:docMk/>
            <pc:sldMk cId="2085699527" sldId="288"/>
            <ac:spMk id="20" creationId="{6ABD0CA4-2AA9-0DC9-273D-25A2FD80F8C2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3:43.459" v="225"/>
          <ac:spMkLst>
            <pc:docMk/>
            <pc:sldMk cId="2085699527" sldId="288"/>
            <ac:spMk id="21" creationId="{BEC03C20-0DAB-8439-5F74-E4A7E4270F03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7:41:02.273" v="215"/>
          <ac:spMkLst>
            <pc:docMk/>
            <pc:sldMk cId="2085699527" sldId="288"/>
            <ac:spMk id="24" creationId="{2C678624-F02C-E998-F41E-4061FB998D2E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7:37:48.737" v="179" actId="20577"/>
          <ac:spMkLst>
            <pc:docMk/>
            <pc:sldMk cId="2085699527" sldId="288"/>
            <ac:spMk id="25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7:41:45.274" v="221"/>
          <ac:spMkLst>
            <pc:docMk/>
            <pc:sldMk cId="2085699527" sldId="288"/>
            <ac:spMk id="28" creationId="{956294FB-AF80-5AE3-DF40-021FB67EE7F1}"/>
          </ac:spMkLst>
        </pc:spChg>
        <pc:grpChg chg="mod">
          <ac:chgData name="Md. Fazlul Haque" userId="S::fazlul.haque@bracits.com::7a5461f7-d91a-435e-83be-94ead616b94e" providerId="AD" clId="Web-{36C55C9B-2CF8-5A27-9D0C-CD2BFC3DDB51}" dt="2024-10-26T18:23:43.537" v="228" actId="1076"/>
          <ac:grpSpMkLst>
            <pc:docMk/>
            <pc:sldMk cId="2085699527" sldId="288"/>
            <ac:grpSpMk id="16" creationId="{F24BCEE4-4AD9-F8EE-3F1D-1A2FFC3CD682}"/>
          </ac:grpSpMkLst>
        </pc:grpChg>
        <pc:picChg chg="add mod">
          <ac:chgData name="Md. Fazlul Haque" userId="S::fazlul.haque@bracits.com::7a5461f7-d91a-435e-83be-94ead616b94e" providerId="AD" clId="Web-{36C55C9B-2CF8-5A27-9D0C-CD2BFC3DDB51}" dt="2024-10-26T17:41:12.179" v="218" actId="1076"/>
          <ac:picMkLst>
            <pc:docMk/>
            <pc:sldMk cId="2085699527" sldId="288"/>
            <ac:picMk id="3" creationId="{05972DF6-6092-28ED-E0A9-0FBBE965F000}"/>
          </ac:picMkLst>
        </pc:picChg>
        <pc:picChg chg="add mod">
          <ac:chgData name="Md. Fazlul Haque" userId="S::fazlul.haque@bracits.com::7a5461f7-d91a-435e-83be-94ead616b94e" providerId="AD" clId="Web-{36C55C9B-2CF8-5A27-9D0C-CD2BFC3DDB51}" dt="2024-10-26T18:23:43.552" v="230" actId="1076"/>
          <ac:picMkLst>
            <pc:docMk/>
            <pc:sldMk cId="2085699527" sldId="288"/>
            <ac:picMk id="7" creationId="{D2CF6F97-DA24-3386-D022-4313462280FF}"/>
          </ac:picMkLst>
        </pc:picChg>
      </pc:sldChg>
      <pc:sldChg chg="add">
        <pc:chgData name="Md. Fazlul Haque" userId="S::fazlul.haque@bracits.com::7a5461f7-d91a-435e-83be-94ead616b94e" providerId="AD" clId="Web-{36C55C9B-2CF8-5A27-9D0C-CD2BFC3DDB51}" dt="2024-10-26T17:28:58.036" v="178"/>
        <pc:sldMkLst>
          <pc:docMk/>
          <pc:sldMk cId="3901763654" sldId="289"/>
        </pc:sldMkLst>
      </pc:sldChg>
      <pc:sldChg chg="addSp delSp modSp add mod ord replId setBg">
        <pc:chgData name="Md. Fazlul Haque" userId="S::fazlul.haque@bracits.com::7a5461f7-d91a-435e-83be-94ead616b94e" providerId="AD" clId="Web-{36C55C9B-2CF8-5A27-9D0C-CD2BFC3DDB51}" dt="2024-10-26T18:39:50.228" v="297" actId="1076"/>
        <pc:sldMkLst>
          <pc:docMk/>
          <pc:sldMk cId="2198214403" sldId="290"/>
        </pc:sldMkLst>
        <pc:spChg chg="del">
          <ac:chgData name="Md. Fazlul Haque" userId="S::fazlul.haque@bracits.com::7a5461f7-d91a-435e-83be-94ead616b94e" providerId="AD" clId="Web-{36C55C9B-2CF8-5A27-9D0C-CD2BFC3DDB51}" dt="2024-10-26T18:25:07.271" v="250"/>
          <ac:spMkLst>
            <pc:docMk/>
            <pc:sldMk cId="2198214403" sldId="290"/>
            <ac:spMk id="29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71" v="249"/>
          <ac:spMkLst>
            <pc:docMk/>
            <pc:sldMk cId="2198214403" sldId="290"/>
            <ac:spMk id="30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71" v="248"/>
          <ac:spMkLst>
            <pc:docMk/>
            <pc:sldMk cId="2198214403" sldId="290"/>
            <ac:spMk id="31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42"/>
          <ac:spMkLst>
            <pc:docMk/>
            <pc:sldMk cId="2198214403" sldId="290"/>
            <ac:spMk id="47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41"/>
          <ac:spMkLst>
            <pc:docMk/>
            <pc:sldMk cId="2198214403" sldId="290"/>
            <ac:spMk id="48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40"/>
          <ac:spMkLst>
            <pc:docMk/>
            <pc:sldMk cId="2198214403" sldId="290"/>
            <ac:spMk id="49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39"/>
          <ac:spMkLst>
            <pc:docMk/>
            <pc:sldMk cId="2198214403" sldId="290"/>
            <ac:spMk id="50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38"/>
          <ac:spMkLst>
            <pc:docMk/>
            <pc:sldMk cId="2198214403" sldId="290"/>
            <ac:spMk id="51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37"/>
          <ac:spMkLst>
            <pc:docMk/>
            <pc:sldMk cId="2198214403" sldId="290"/>
            <ac:spMk id="52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25:07.256" v="236"/>
          <ac:spMkLst>
            <pc:docMk/>
            <pc:sldMk cId="2198214403" sldId="290"/>
            <ac:spMk id="53" creationId="{00000000-0000-0000-0000-000000000000}"/>
          </ac:spMkLst>
        </pc:spChg>
        <pc:spChg chg="mod">
          <ac:chgData name="Md. Fazlul Haque" userId="S::fazlul.haque@bracits.com::7a5461f7-d91a-435e-83be-94ead616b94e" providerId="AD" clId="Web-{36C55C9B-2CF8-5A27-9D0C-CD2BFC3DDB51}" dt="2024-10-26T18:39:50.228" v="297" actId="1076"/>
          <ac:spMkLst>
            <pc:docMk/>
            <pc:sldMk cId="2198214403" sldId="290"/>
            <ac:spMk id="54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68" creationId="{47942995-B07F-4636-9A06-C6A104B260A8}"/>
          </ac:spMkLst>
        </pc:spChg>
        <pc:spChg chg="add del mo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75" creationId="{B81933D1-5615-42C7-9C0B-4EB7105CCE2D}"/>
          </ac:spMkLst>
        </pc:spChg>
        <pc:spChg chg="add del">
          <ac:chgData name="Md. Fazlul Haque" userId="S::fazlul.haque@bracits.com::7a5461f7-d91a-435e-83be-94ead616b94e" providerId="AD" clId="Web-{36C55C9B-2CF8-5A27-9D0C-CD2BFC3DDB51}" dt="2024-10-26T18:36:24.727" v="288"/>
          <ac:spMkLst>
            <pc:docMk/>
            <pc:sldMk cId="2198214403" sldId="290"/>
            <ac:spMk id="77" creationId="{19C9EAEA-39D0-4B0E-A0EB-51E7B26740B1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80" creationId="{A8384FB5-9ADC-4DDC-881B-597D56F5B15D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82" creationId="{91E5A9A7-95C6-4F4F-B00E-C82E07FE62EF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84" creationId="{D07DD2DE-F619-49DD-B5E7-03A290FF4ED1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86" creationId="{85149191-5F60-4A28-AAFF-039F96B0F3E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8:37:02.196" v="292"/>
          <ac:spMkLst>
            <pc:docMk/>
            <pc:sldMk cId="2198214403" sldId="290"/>
            <ac:spMk id="88" creationId="{F8260ED5-17F7-4158-B241-D51DD4CF1B7E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8:25:07.271" v="259"/>
          <ac:grpSpMkLst>
            <pc:docMk/>
            <pc:sldMk cId="2198214403" sldId="290"/>
            <ac:grpSpMk id="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8"/>
          <ac:grpSpMkLst>
            <pc:docMk/>
            <pc:sldMk cId="2198214403" sldId="290"/>
            <ac:grpSpMk id="5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7"/>
          <ac:grpSpMkLst>
            <pc:docMk/>
            <pc:sldMk cId="2198214403" sldId="290"/>
            <ac:grpSpMk id="8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6"/>
          <ac:grpSpMkLst>
            <pc:docMk/>
            <pc:sldMk cId="2198214403" sldId="290"/>
            <ac:grpSpMk id="11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5"/>
          <ac:grpSpMkLst>
            <pc:docMk/>
            <pc:sldMk cId="2198214403" sldId="290"/>
            <ac:grpSpMk id="14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4"/>
          <ac:grpSpMkLst>
            <pc:docMk/>
            <pc:sldMk cId="2198214403" sldId="290"/>
            <ac:grpSpMk id="17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3"/>
          <ac:grpSpMkLst>
            <pc:docMk/>
            <pc:sldMk cId="2198214403" sldId="290"/>
            <ac:grpSpMk id="20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2"/>
          <ac:grpSpMkLst>
            <pc:docMk/>
            <pc:sldMk cId="2198214403" sldId="290"/>
            <ac:grpSpMk id="23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71" v="251"/>
          <ac:grpSpMkLst>
            <pc:docMk/>
            <pc:sldMk cId="2198214403" sldId="290"/>
            <ac:grpSpMk id="2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56" v="247"/>
          <ac:grpSpMkLst>
            <pc:docMk/>
            <pc:sldMk cId="2198214403" sldId="290"/>
            <ac:grpSpMk id="3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56" v="246"/>
          <ac:grpSpMkLst>
            <pc:docMk/>
            <pc:sldMk cId="2198214403" sldId="290"/>
            <ac:grpSpMk id="35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56" v="245"/>
          <ac:grpSpMkLst>
            <pc:docMk/>
            <pc:sldMk cId="2198214403" sldId="290"/>
            <ac:grpSpMk id="38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56" v="244"/>
          <ac:grpSpMkLst>
            <pc:docMk/>
            <pc:sldMk cId="2198214403" sldId="290"/>
            <ac:grpSpMk id="41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25:07.256" v="243"/>
          <ac:grpSpMkLst>
            <pc:docMk/>
            <pc:sldMk cId="2198214403" sldId="290"/>
            <ac:grpSpMk id="44" creationId="{00000000-0000-0000-0000-000000000000}"/>
          </ac:grpSpMkLst>
        </pc:grpChg>
        <pc:grpChg chg="add del">
          <ac:chgData name="Md. Fazlul Haque" userId="S::fazlul.haque@bracits.com::7a5461f7-d91a-435e-83be-94ead616b94e" providerId="AD" clId="Web-{36C55C9B-2CF8-5A27-9D0C-CD2BFC3DDB51}" dt="2024-10-26T18:37:02.196" v="292"/>
          <ac:grpSpMkLst>
            <pc:docMk/>
            <pc:sldMk cId="2198214403" sldId="290"/>
            <ac:grpSpMk id="70" creationId="{032D8612-31EB-44CF-A1D0-14FD4C705424}"/>
          </ac:grpSpMkLst>
        </pc:grpChg>
        <pc:graphicFrameChg chg="add del mod">
          <ac:chgData name="Md. Fazlul Haque" userId="S::fazlul.haque@bracits.com::7a5461f7-d91a-435e-83be-94ead616b94e" providerId="AD" clId="Web-{36C55C9B-2CF8-5A27-9D0C-CD2BFC3DDB51}" dt="2024-10-26T18:26:02.162" v="276"/>
          <ac:graphicFrameMkLst>
            <pc:docMk/>
            <pc:sldMk cId="2198214403" sldId="290"/>
            <ac:graphicFrameMk id="56" creationId="{2043F8D9-F441-E3C0-2201-EF02DB8FAA3A}"/>
          </ac:graphicFrameMkLst>
        </pc:graphicFrameChg>
        <pc:graphicFrameChg chg="add del mod">
          <ac:chgData name="Md. Fazlul Haque" userId="S::fazlul.haque@bracits.com::7a5461f7-d91a-435e-83be-94ead616b94e" providerId="AD" clId="Web-{36C55C9B-2CF8-5A27-9D0C-CD2BFC3DDB51}" dt="2024-10-26T18:26:02.162" v="275"/>
          <ac:graphicFrameMkLst>
            <pc:docMk/>
            <pc:sldMk cId="2198214403" sldId="290"/>
            <ac:graphicFrameMk id="58" creationId="{27139C44-953F-64E6-81F5-48A20473A28B}"/>
          </ac:graphicFrameMkLst>
        </pc:graphicFrameChg>
        <pc:graphicFrameChg chg="add del mod">
          <ac:chgData name="Md. Fazlul Haque" userId="S::fazlul.haque@bracits.com::7a5461f7-d91a-435e-83be-94ead616b94e" providerId="AD" clId="Web-{36C55C9B-2CF8-5A27-9D0C-CD2BFC3DDB51}" dt="2024-10-26T18:26:02.162" v="274"/>
          <ac:graphicFrameMkLst>
            <pc:docMk/>
            <pc:sldMk cId="2198214403" sldId="290"/>
            <ac:graphicFrameMk id="60" creationId="{621BD4EC-337B-3926-FE8E-FE018D847FD0}"/>
          </ac:graphicFrameMkLst>
        </pc:graphicFrameChg>
        <pc:graphicFrameChg chg="add del mod">
          <ac:chgData name="Md. Fazlul Haque" userId="S::fazlul.haque@bracits.com::7a5461f7-d91a-435e-83be-94ead616b94e" providerId="AD" clId="Web-{36C55C9B-2CF8-5A27-9D0C-CD2BFC3DDB51}" dt="2024-10-26T18:26:02.162" v="273"/>
          <ac:graphicFrameMkLst>
            <pc:docMk/>
            <pc:sldMk cId="2198214403" sldId="290"/>
            <ac:graphicFrameMk id="62" creationId="{51A5A2F5-9188-6070-63FB-A050A590F58E}"/>
          </ac:graphicFrameMkLst>
        </pc:graphicFrameChg>
        <pc:picChg chg="add mod">
          <ac:chgData name="Md. Fazlul Haque" userId="S::fazlul.haque@bracits.com::7a5461f7-d91a-435e-83be-94ead616b94e" providerId="AD" clId="Web-{36C55C9B-2CF8-5A27-9D0C-CD2BFC3DDB51}" dt="2024-10-26T18:37:02.196" v="292"/>
          <ac:picMkLst>
            <pc:docMk/>
            <pc:sldMk cId="2198214403" sldId="290"/>
            <ac:picMk id="63" creationId="{6EF2ED47-7FBD-50ED-3F16-01723DD569BA}"/>
          </ac:picMkLst>
        </pc:picChg>
      </pc:sldChg>
      <pc:sldChg chg="modSp add ord replId">
        <pc:chgData name="Md. Fazlul Haque" userId="S::fazlul.haque@bracits.com::7a5461f7-d91a-435e-83be-94ead616b94e" providerId="AD" clId="Web-{36C55C9B-2CF8-5A27-9D0C-CD2BFC3DDB51}" dt="2024-10-26T18:51:25.221" v="304" actId="1076"/>
        <pc:sldMkLst>
          <pc:docMk/>
          <pc:sldMk cId="1244516141" sldId="291"/>
        </pc:sldMkLst>
        <pc:spChg chg="mod">
          <ac:chgData name="Md. Fazlul Haque" userId="S::fazlul.haque@bracits.com::7a5461f7-d91a-435e-83be-94ead616b94e" providerId="AD" clId="Web-{36C55C9B-2CF8-5A27-9D0C-CD2BFC3DDB51}" dt="2024-10-26T18:51:25.221" v="304" actId="1076"/>
          <ac:spMkLst>
            <pc:docMk/>
            <pc:sldMk cId="1244516141" sldId="291"/>
            <ac:spMk id="9" creationId="{00000000-0000-0000-0000-000000000000}"/>
          </ac:spMkLst>
        </pc:spChg>
      </pc:sldChg>
      <pc:sldChg chg="addSp delSp modSp add del replId">
        <pc:chgData name="Md. Fazlul Haque" userId="S::fazlul.haque@bracits.com::7a5461f7-d91a-435e-83be-94ead616b94e" providerId="AD" clId="Web-{36C55C9B-2CF8-5A27-9D0C-CD2BFC3DDB51}" dt="2024-10-26T18:54:08.002" v="314"/>
        <pc:sldMkLst>
          <pc:docMk/>
          <pc:sldMk cId="1449063138" sldId="292"/>
        </pc:sldMkLst>
        <pc:spChg chg="del">
          <ac:chgData name="Md. Fazlul Haque" userId="S::fazlul.haque@bracits.com::7a5461f7-d91a-435e-83be-94ead616b94e" providerId="AD" clId="Web-{36C55C9B-2CF8-5A27-9D0C-CD2BFC3DDB51}" dt="2024-10-26T18:52:39.361" v="308"/>
          <ac:spMkLst>
            <pc:docMk/>
            <pc:sldMk cId="1449063138" sldId="292"/>
            <ac:spMk id="2" creationId="{00000000-0000-0000-0000-000000000000}"/>
          </ac:spMkLst>
        </pc:spChg>
        <pc:spChg chg="add del mod">
          <ac:chgData name="Md. Fazlul Haque" userId="S::fazlul.haque@bracits.com::7a5461f7-d91a-435e-83be-94ead616b94e" providerId="AD" clId="Web-{36C55C9B-2CF8-5A27-9D0C-CD2BFC3DDB51}" dt="2024-10-26T18:53:22.330" v="311"/>
          <ac:spMkLst>
            <pc:docMk/>
            <pc:sldMk cId="1449063138" sldId="292"/>
            <ac:spMk id="6" creationId="{FBF46EF4-04EC-6135-350B-CF8EDF001378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2:23.877" v="306"/>
          <ac:spMkLst>
            <pc:docMk/>
            <pc:sldMk cId="1449063138" sldId="292"/>
            <ac:spMk id="9" creationId="{00000000-0000-0000-0000-000000000000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8:52:31.549" v="307"/>
          <ac:grpSpMkLst>
            <pc:docMk/>
            <pc:sldMk cId="1449063138" sldId="292"/>
            <ac:grpSpMk id="3" creationId="{00000000-0000-0000-0000-000000000000}"/>
          </ac:grpSpMkLst>
        </pc:grpChg>
      </pc:sldChg>
      <pc:sldChg chg="addSp delSp modSp add ord replId">
        <pc:chgData name="Md. Fazlul Haque" userId="S::fazlul.haque@bracits.com::7a5461f7-d91a-435e-83be-94ead616b94e" providerId="AD" clId="Web-{36C55C9B-2CF8-5A27-9D0C-CD2BFC3DDB51}" dt="2024-10-26T19:10:38.740" v="505" actId="1076"/>
        <pc:sldMkLst>
          <pc:docMk/>
          <pc:sldMk cId="1475069446" sldId="293"/>
        </pc:sldMkLst>
        <pc:spChg chg="add">
          <ac:chgData name="Md. Fazlul Haque" userId="S::fazlul.haque@bracits.com::7a5461f7-d91a-435e-83be-94ead616b94e" providerId="AD" clId="Web-{36C55C9B-2CF8-5A27-9D0C-CD2BFC3DDB51}" dt="2024-10-26T18:54:43.034" v="366"/>
          <ac:spMkLst>
            <pc:docMk/>
            <pc:sldMk cId="1475069446" sldId="293"/>
            <ac:spMk id="10" creationId="{3BD08EFE-5856-4844-6960-14AF683C2CFF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90" v="330"/>
          <ac:spMkLst>
            <pc:docMk/>
            <pc:sldMk cId="1475069446" sldId="293"/>
            <ac:spMk id="71" creationId="{90F9480C-240E-C084-FD56-545DCB62863D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08:43.412" v="490" actId="1076"/>
          <ac:spMkLst>
            <pc:docMk/>
            <pc:sldMk cId="1475069446" sldId="293"/>
            <ac:spMk id="132" creationId="{433BF19E-5B8C-524E-563B-201ABD85EB5B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08:43.349" v="484" actId="1076"/>
          <ac:spMkLst>
            <pc:docMk/>
            <pc:sldMk cId="1475069446" sldId="293"/>
            <ac:spMk id="139" creationId="{5891B3B1-4BB9-049A-7BCE-4B0FD49CA7B0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08:43.287" v="478" actId="1076"/>
          <ac:spMkLst>
            <pc:docMk/>
            <pc:sldMk cId="1475069446" sldId="293"/>
            <ac:spMk id="146" creationId="{BA7C3E3F-535E-C9CF-E2BF-CE709E0C9266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08:43.224" v="472" actId="1076"/>
          <ac:spMkLst>
            <pc:docMk/>
            <pc:sldMk cId="1475069446" sldId="293"/>
            <ac:spMk id="153" creationId="{F5C3E2C6-44F4-5F0B-4307-0D63EA718E28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10:38.740" v="505" actId="1076"/>
          <ac:spMkLst>
            <pc:docMk/>
            <pc:sldMk cId="1475069446" sldId="293"/>
            <ac:spMk id="160" creationId="{3FEA7175-E352-17D2-B4FD-CA29073E7030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10:27.225" v="501" actId="1076"/>
          <ac:spMkLst>
            <pc:docMk/>
            <pc:sldMk cId="1475069446" sldId="293"/>
            <ac:spMk id="167" creationId="{A9B1B9D8-E388-D0AD-4D83-4E50B89480CC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10:18.881" v="500" actId="1076"/>
          <ac:spMkLst>
            <pc:docMk/>
            <pc:sldMk cId="1475069446" sldId="293"/>
            <ac:spMk id="174" creationId="{9F0BD5DF-3AD8-2771-3AF5-9B1B1B4E2FEE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22"/>
          <ac:spMkLst>
            <pc:docMk/>
            <pc:sldMk cId="1475069446" sldId="293"/>
            <ac:spMk id="175" creationId="{28F4D9C5-3820-9B93-1FBC-0E447785FD54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10:37.444" v="504" actId="1076"/>
          <ac:spMkLst>
            <pc:docMk/>
            <pc:sldMk cId="1475069446" sldId="293"/>
            <ac:spMk id="176" creationId="{F85DF014-15FB-BBBD-795C-80F251EDD91F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44"/>
          <ac:spMkLst>
            <pc:docMk/>
            <pc:sldMk cId="1475069446" sldId="293"/>
            <ac:spMk id="177" creationId="{D22431EA-5AD0-D4E3-E4B5-5E9C4A04688F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78" creationId="{4768C019-40FD-DCAE-083C-966460F54DFF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43"/>
          <ac:spMkLst>
            <pc:docMk/>
            <pc:sldMk cId="1475069446" sldId="293"/>
            <ac:spMk id="179" creationId="{CDC156A1-4B35-8FA3-EF79-CE97CAB15B1F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80" creationId="{837708F4-78C4-7128-43BF-2DC2F09E95F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21"/>
          <ac:spMkLst>
            <pc:docMk/>
            <pc:sldMk cId="1475069446" sldId="293"/>
            <ac:spMk id="181" creationId="{924EFEB3-4B4E-79F5-5C71-23EFCE0EBC0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82" creationId="{F82C5F3C-B51A-390F-7E24-E2D2FF014EAF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20"/>
          <ac:spMkLst>
            <pc:docMk/>
            <pc:sldMk cId="1475069446" sldId="293"/>
            <ac:spMk id="183" creationId="{BDE3B407-8F92-F68D-AEEC-6CE52303F2B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84" creationId="{0BB02CDB-CBF3-DA1D-8B4F-1F597BB58214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8"/>
          <ac:spMkLst>
            <pc:docMk/>
            <pc:sldMk cId="1475069446" sldId="293"/>
            <ac:spMk id="185" creationId="{7EC89114-32EB-4E27-370A-585458F4E83F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86" creationId="{E00E0595-5552-DCA5-D570-421394C96E6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7"/>
          <ac:spMkLst>
            <pc:docMk/>
            <pc:sldMk cId="1475069446" sldId="293"/>
            <ac:spMk id="187" creationId="{9F6D63FA-6319-76E9-5B14-76E296E5A794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88" creationId="{D7D11011-AF95-5BC7-96DD-4972EFE554C6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19"/>
          <ac:spMkLst>
            <pc:docMk/>
            <pc:sldMk cId="1475069446" sldId="293"/>
            <ac:spMk id="189" creationId="{F848C7FB-BF0C-C596-0ACE-50143524FE89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90" creationId="{45D82E5F-C4BF-1E58-7200-1991021FC14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42"/>
          <ac:spMkLst>
            <pc:docMk/>
            <pc:sldMk cId="1475069446" sldId="293"/>
            <ac:spMk id="191" creationId="{FB3BA989-4A6A-D25C-2C12-7A0B6B2A19D4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92" creationId="{A73CD7C2-B925-4C92-D513-B6341BD9825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6"/>
          <ac:spMkLst>
            <pc:docMk/>
            <pc:sldMk cId="1475069446" sldId="293"/>
            <ac:spMk id="193" creationId="{A558AA61-442B-68D6-35F0-C5E4BFC0AA32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94" creationId="{5E90BA76-6593-C899-9AE1-92B8AF32FBAC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5"/>
          <ac:spMkLst>
            <pc:docMk/>
            <pc:sldMk cId="1475069446" sldId="293"/>
            <ac:spMk id="195" creationId="{0C33A036-C784-CADC-B3DA-18B31CE832B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96" creationId="{8BDE1468-5C58-6C3F-717B-0FB6B4A9C2B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18"/>
          <ac:spMkLst>
            <pc:docMk/>
            <pc:sldMk cId="1475069446" sldId="293"/>
            <ac:spMk id="197" creationId="{F166E991-6B39-902A-EF8F-8ABF16A6EC22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198" creationId="{2072CF8F-B360-0299-C43A-7D28C13CF0F1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17"/>
          <ac:spMkLst>
            <pc:docMk/>
            <pc:sldMk cId="1475069446" sldId="293"/>
            <ac:spMk id="199" creationId="{8F295428-759D-42E3-24CA-ECD187E02524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00" creationId="{40268408-7E3D-FBFA-DAA5-EE818A047C7D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4"/>
          <ac:spMkLst>
            <pc:docMk/>
            <pc:sldMk cId="1475069446" sldId="293"/>
            <ac:spMk id="201" creationId="{369353F3-196C-662D-5ADB-B9A53E0061E6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02" creationId="{A5763EA1-3509-81C0-9C63-08E0DAB260B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3"/>
          <ac:spMkLst>
            <pc:docMk/>
            <pc:sldMk cId="1475069446" sldId="293"/>
            <ac:spMk id="203" creationId="{6F76271D-833E-A975-23D7-EB0ED5394584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04" creationId="{37D053B9-8D9C-95A1-97A4-32B52A69099D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16"/>
          <ac:spMkLst>
            <pc:docMk/>
            <pc:sldMk cId="1475069446" sldId="293"/>
            <ac:spMk id="205" creationId="{BD22498A-A142-1F45-F682-305D633CAA31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06" creationId="{CE90881C-9F0C-FA2E-28FB-77DE03016CDC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25.971" v="336"/>
          <ac:spMkLst>
            <pc:docMk/>
            <pc:sldMk cId="1475069446" sldId="293"/>
            <ac:spMk id="207" creationId="{4356EFDF-ADE5-4F36-3140-10E540DDCA0D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08" creationId="{D9BF16E3-86A2-2EC0-0F39-7177935FC585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41"/>
          <ac:spMkLst>
            <pc:docMk/>
            <pc:sldMk cId="1475069446" sldId="293"/>
            <ac:spMk id="209" creationId="{B251DCE4-8AC4-CDF7-166B-523CD1137B2F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10" creationId="{D9569DB2-F847-859F-1A8B-87DE9C8DD0EC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40"/>
          <ac:spMkLst>
            <pc:docMk/>
            <pc:sldMk cId="1475069446" sldId="293"/>
            <ac:spMk id="211" creationId="{F157C9DF-F8DF-33F6-922E-6C9998E0EE87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12" creationId="{8E359435-A798-47DE-49CE-F0653FB5C0B8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39"/>
          <ac:spMkLst>
            <pc:docMk/>
            <pc:sldMk cId="1475069446" sldId="293"/>
            <ac:spMk id="213" creationId="{A81C4663-FA76-C686-3FCB-AB500F189DE8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14" creationId="{3DC7BFDE-FFC0-736A-5E70-596A8C655929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17.174" v="315"/>
          <ac:spMkLst>
            <pc:docMk/>
            <pc:sldMk cId="1475069446" sldId="293"/>
            <ac:spMk id="215" creationId="{3BB79EB1-5A3B-CBF4-A293-6A1C897F51B3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16" creationId="{F80A3E25-4C71-F664-ED7F-460A104CAEDA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62" v="364"/>
          <ac:spMkLst>
            <pc:docMk/>
            <pc:sldMk cId="1475069446" sldId="293"/>
            <ac:spMk id="217" creationId="{AC885E00-60A0-E176-2916-F5B55304F1A6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18" creationId="{F99AB568-D905-0D01-7D6E-C956E28351C6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25.971" v="335"/>
          <ac:spMkLst>
            <pc:docMk/>
            <pc:sldMk cId="1475069446" sldId="293"/>
            <ac:spMk id="219" creationId="{2DD31A6D-7D7E-F33D-66C4-468BD928E430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0" creationId="{C54CB3EF-9F15-94E8-11C1-9051A9CD6083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674" v="338"/>
          <ac:spMkLst>
            <pc:docMk/>
            <pc:sldMk cId="1475069446" sldId="293"/>
            <ac:spMk id="221" creationId="{DAABD922-C51C-0889-E0B1-B387DD0D78C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2" creationId="{941AB831-0EC4-6A67-CCBF-4374920AA887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8:54:34.815" v="352"/>
          <ac:spMkLst>
            <pc:docMk/>
            <pc:sldMk cId="1475069446" sldId="293"/>
            <ac:spMk id="223" creationId="{A97F6620-1599-D5B5-7036-4C3AF88A72A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4" creationId="{81A1D8A6-DE98-B9BF-016F-20FD745E2505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5" creationId="{9C05237B-E901-F4C4-FA0C-085D594713BC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6" creationId="{C6FFCA66-91FD-89D2-A2CA-5D66BB161D79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7" creationId="{BA6324E1-6CFD-8E4D-8154-EF9373523B05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8" creationId="{7DE3640C-6A90-8230-169E-B8EE0758BAEA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29" creationId="{1DCFB885-F660-31C8-9950-01A22B02D557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0" creationId="{50C9C779-4C67-8898-8ED3-BD7B1000DF96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1" creationId="{4D0D9775-04F7-01B0-4358-C3EB786CD256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2" creationId="{3E6B6C50-7ECE-3B3C-B13A-1E79B2D15407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3" creationId="{AD2266A3-504D-BAB2-E86B-A1FC162AA54B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4" creationId="{C13042BA-CB6E-A779-2333-22DE01A15529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5" creationId="{E407318D-7764-24C1-775F-FC916E7DF202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6" creationId="{FB77FCCF-24FF-F11C-7425-6EDD299DBA26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7" creationId="{C0253EA5-2990-E166-D190-439F6D07F722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8" creationId="{FA3E8BE0-C548-BF72-77D7-506F99D7C470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39" creationId="{801C57CE-AF55-A377-E412-6637B8612B5D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06:48.818" v="367"/>
          <ac:spMkLst>
            <pc:docMk/>
            <pc:sldMk cId="1475069446" sldId="293"/>
            <ac:spMk id="240" creationId="{D635E870-4858-2994-898A-0584EEF9EF90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09:45.943" v="499" actId="20577"/>
          <ac:spMkLst>
            <pc:docMk/>
            <pc:sldMk cId="1475069446" sldId="293"/>
            <ac:spMk id="242" creationId="{3A49884D-F012-48BC-3687-AF138C6AF85D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8:54:17.190" v="334"/>
          <ac:grpSpMkLst>
            <pc:docMk/>
            <pc:sldMk cId="1475069446" sldId="293"/>
            <ac:grpSpMk id="9" creationId="{5429A95C-1260-0EFB-CB53-1A41EFEE6D20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65" v="486" actId="1076"/>
          <ac:grpSpMkLst>
            <pc:docMk/>
            <pc:sldMk cId="1475069446" sldId="293"/>
            <ac:grpSpMk id="14" creationId="{5CC388C7-EC3D-9D65-C9C3-FA6F8E0A897F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815" v="363"/>
          <ac:grpSpMkLst>
            <pc:docMk/>
            <pc:sldMk cId="1475069446" sldId="293"/>
            <ac:grpSpMk id="18" creationId="{702B426D-A2B8-1D2A-2D57-6354B084EF5C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81" v="487" actId="1076"/>
          <ac:grpSpMkLst>
            <pc:docMk/>
            <pc:sldMk cId="1475069446" sldId="293"/>
            <ac:grpSpMk id="19" creationId="{2F41F34F-5E68-6174-E670-85E5046BD93E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90" v="333"/>
          <ac:grpSpMkLst>
            <pc:docMk/>
            <pc:sldMk cId="1475069446" sldId="293"/>
            <ac:grpSpMk id="28" creationId="{16BE5B57-B3AF-56D5-C8C0-D2D4327A0CA4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96" v="488" actId="1076"/>
          <ac:grpSpMkLst>
            <pc:docMk/>
            <pc:sldMk cId="1475069446" sldId="293"/>
            <ac:grpSpMk id="29" creationId="{F53C0472-6788-F431-1356-B6A1016D9E4E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412" v="489" actId="1076"/>
          <ac:grpSpMkLst>
            <pc:docMk/>
            <pc:sldMk cId="1475069446" sldId="293"/>
            <ac:grpSpMk id="30" creationId="{F2DB9CA0-4322-F3C6-9D65-816A89966AE4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51"/>
          <ac:grpSpMkLst>
            <pc:docMk/>
            <pc:sldMk cId="1475069446" sldId="293"/>
            <ac:grpSpMk id="37" creationId="{1C220860-4F79-BDA7-2F3D-7E40324F2A6E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03" v="480" actId="1076"/>
          <ac:grpSpMkLst>
            <pc:docMk/>
            <pc:sldMk cId="1475069446" sldId="293"/>
            <ac:grpSpMk id="38" creationId="{0C745910-E6BE-478D-B451-553274F6A546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815" v="362"/>
          <ac:grpSpMkLst>
            <pc:docMk/>
            <pc:sldMk cId="1475069446" sldId="293"/>
            <ac:grpSpMk id="45" creationId="{9BD19A95-9035-B171-5B09-28AA9E519877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18" v="481" actId="1076"/>
          <ac:grpSpMkLst>
            <pc:docMk/>
            <pc:sldMk cId="1475069446" sldId="293"/>
            <ac:grpSpMk id="46" creationId="{DE64C85C-B593-6256-E5FA-0B0744A395B2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90" v="332"/>
          <ac:grpSpMkLst>
            <pc:docMk/>
            <pc:sldMk cId="1475069446" sldId="293"/>
            <ac:grpSpMk id="53" creationId="{0E77361B-8B42-9738-1518-CDB7BF9CBF0B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34" v="482" actId="1076"/>
          <ac:grpSpMkLst>
            <pc:docMk/>
            <pc:sldMk cId="1475069446" sldId="293"/>
            <ac:grpSpMk id="54" creationId="{B3545D6B-8A4C-A50D-E4EC-2CF513815EAF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50"/>
          <ac:grpSpMkLst>
            <pc:docMk/>
            <pc:sldMk cId="1475069446" sldId="293"/>
            <ac:grpSpMk id="61" creationId="{9438951B-9549-6583-22CF-4A0A66AE6B5F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349" v="483" actId="1076"/>
          <ac:grpSpMkLst>
            <pc:docMk/>
            <pc:sldMk cId="1475069446" sldId="293"/>
            <ac:grpSpMk id="62" creationId="{CCBBFBF8-E863-55CB-48D4-773E98C451C3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90" v="331"/>
          <ac:grpSpMkLst>
            <pc:docMk/>
            <pc:sldMk cId="1475069446" sldId="293"/>
            <ac:grpSpMk id="69" creationId="{3A1F84BA-16E0-C055-937D-F64B90F758E3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56" v="474" actId="1076"/>
          <ac:grpSpMkLst>
            <pc:docMk/>
            <pc:sldMk cId="1475069446" sldId="293"/>
            <ac:grpSpMk id="70" creationId="{3BF77D45-9C8A-D992-12CA-B12A7D1AAAB9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56" v="475" actId="1076"/>
          <ac:grpSpMkLst>
            <pc:docMk/>
            <pc:sldMk cId="1475069446" sldId="293"/>
            <ac:grpSpMk id="72" creationId="{4E9E5161-34DC-F84B-22F9-5C4449CCE143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90" v="329"/>
          <ac:grpSpMkLst>
            <pc:docMk/>
            <pc:sldMk cId="1475069446" sldId="293"/>
            <ac:grpSpMk id="77" creationId="{04DB6FED-BFF4-8B8B-0D1E-8861081B7CD1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71" v="476" actId="1076"/>
          <ac:grpSpMkLst>
            <pc:docMk/>
            <pc:sldMk cId="1475069446" sldId="293"/>
            <ac:grpSpMk id="78" creationId="{4F9D0AFE-A4A6-332B-FFD0-A20FB5028BFE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49"/>
          <ac:grpSpMkLst>
            <pc:docMk/>
            <pc:sldMk cId="1475069446" sldId="293"/>
            <ac:grpSpMk id="84" creationId="{53A5C1B1-34B4-D871-F488-14457A98FF35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87" v="477" actId="1076"/>
          <ac:grpSpMkLst>
            <pc:docMk/>
            <pc:sldMk cId="1475069446" sldId="293"/>
            <ac:grpSpMk id="85" creationId="{342C16BE-E44C-C62E-F019-B22E76E926EA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90" v="328"/>
          <ac:grpSpMkLst>
            <pc:docMk/>
            <pc:sldMk cId="1475069446" sldId="293"/>
            <ac:grpSpMk id="91" creationId="{D0130D0C-2FCE-5C9B-C022-90D02BEDFA4C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193" v="468" actId="1076"/>
          <ac:grpSpMkLst>
            <pc:docMk/>
            <pc:sldMk cId="1475069446" sldId="293"/>
            <ac:grpSpMk id="92" creationId="{1D9BFA92-CAAD-9B6A-E4B0-58A4E9975FF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74" v="327"/>
          <ac:grpSpMkLst>
            <pc:docMk/>
            <pc:sldMk cId="1475069446" sldId="293"/>
            <ac:grpSpMk id="96" creationId="{9EC2FA5E-2FD8-ED80-793C-A3234DAF5315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193" v="469" actId="1076"/>
          <ac:grpSpMkLst>
            <pc:docMk/>
            <pc:sldMk cId="1475069446" sldId="293"/>
            <ac:grpSpMk id="97" creationId="{FB10E456-CCD7-54FB-2748-1F313ADA374D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25.971" v="337"/>
          <ac:grpSpMkLst>
            <pc:docMk/>
            <pc:sldMk cId="1475069446" sldId="293"/>
            <ac:grpSpMk id="101" creationId="{5AAB0BB9-EDB2-FD48-DA98-4D37DFF2465F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09" v="470" actId="1076"/>
          <ac:grpSpMkLst>
            <pc:docMk/>
            <pc:sldMk cId="1475069446" sldId="293"/>
            <ac:grpSpMk id="102" creationId="{1413A545-BD2A-ACBD-4B35-435D2A9E0BEE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48"/>
          <ac:grpSpMkLst>
            <pc:docMk/>
            <pc:sldMk cId="1475069446" sldId="293"/>
            <ac:grpSpMk id="106" creationId="{9F690F5F-A64D-8349-9D89-0D03416195CB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08:43.224" v="471" actId="1076"/>
          <ac:grpSpMkLst>
            <pc:docMk/>
            <pc:sldMk cId="1475069446" sldId="293"/>
            <ac:grpSpMk id="107" creationId="{6D354CCA-8187-FE60-8E93-3CC6F7C4DC6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74" v="326"/>
          <ac:grpSpMkLst>
            <pc:docMk/>
            <pc:sldMk cId="1475069446" sldId="293"/>
            <ac:grpSpMk id="111" creationId="{0BF202D7-F344-5515-A01B-B63275084E60}"/>
          </ac:grpSpMkLst>
        </pc:grpChg>
        <pc:grpChg chg="add del">
          <ac:chgData name="Md. Fazlul Haque" userId="S::fazlul.haque@bracits.com::7a5461f7-d91a-435e-83be-94ead616b94e" providerId="AD" clId="Web-{36C55C9B-2CF8-5A27-9D0C-CD2BFC3DDB51}" dt="2024-10-26T19:06:57.333" v="368"/>
          <ac:grpSpMkLst>
            <pc:docMk/>
            <pc:sldMk cId="1475069446" sldId="293"/>
            <ac:grpSpMk id="112" creationId="{5F33E078-152B-5155-219B-749138525DE5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47"/>
          <ac:grpSpMkLst>
            <pc:docMk/>
            <pc:sldMk cId="1475069446" sldId="293"/>
            <ac:grpSpMk id="116" creationId="{AB4DE1D4-FE10-7C82-46CE-F704ED3B6FAF}"/>
          </ac:grpSpMkLst>
        </pc:grpChg>
        <pc:grpChg chg="add del">
          <ac:chgData name="Md. Fazlul Haque" userId="S::fazlul.haque@bracits.com::7a5461f7-d91a-435e-83be-94ead616b94e" providerId="AD" clId="Web-{36C55C9B-2CF8-5A27-9D0C-CD2BFC3DDB51}" dt="2024-10-26T19:06:58.240" v="369"/>
          <ac:grpSpMkLst>
            <pc:docMk/>
            <pc:sldMk cId="1475069446" sldId="293"/>
            <ac:grpSpMk id="117" creationId="{0A176767-BFD3-E4F2-2729-BC19BF37D12D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46"/>
          <ac:grpSpMkLst>
            <pc:docMk/>
            <pc:sldMk cId="1475069446" sldId="293"/>
            <ac:grpSpMk id="121" creationId="{EB9D7CE8-9287-4D23-03C3-58F9E7B34623}"/>
          </ac:grpSpMkLst>
        </pc:grpChg>
        <pc:grpChg chg="add del">
          <ac:chgData name="Md. Fazlul Haque" userId="S::fazlul.haque@bracits.com::7a5461f7-d91a-435e-83be-94ead616b94e" providerId="AD" clId="Web-{36C55C9B-2CF8-5A27-9D0C-CD2BFC3DDB51}" dt="2024-10-26T19:06:58.740" v="370"/>
          <ac:grpSpMkLst>
            <pc:docMk/>
            <pc:sldMk cId="1475069446" sldId="293"/>
            <ac:grpSpMk id="122" creationId="{5C2B4502-F010-B2C5-0321-326DA16060A8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42.924" v="365"/>
          <ac:grpSpMkLst>
            <pc:docMk/>
            <pc:sldMk cId="1475069446" sldId="293"/>
            <ac:grpSpMk id="126" creationId="{3E4EFC71-4001-BE05-1E9E-A49341235911}"/>
          </ac:grpSpMkLst>
        </pc:grpChg>
        <pc:grpChg chg="add del">
          <ac:chgData name="Md. Fazlul Haque" userId="S::fazlul.haque@bracits.com::7a5461f7-d91a-435e-83be-94ead616b94e" providerId="AD" clId="Web-{36C55C9B-2CF8-5A27-9D0C-CD2BFC3DDB51}" dt="2024-10-26T19:06:59.380" v="371"/>
          <ac:grpSpMkLst>
            <pc:docMk/>
            <pc:sldMk cId="1475069446" sldId="293"/>
            <ac:grpSpMk id="127" creationId="{A31562F1-31F6-2571-DCE2-4C2C1EDF2769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815" v="361"/>
          <ac:grpSpMkLst>
            <pc:docMk/>
            <pc:sldMk cId="1475069446" sldId="293"/>
            <ac:grpSpMk id="131" creationId="{EDE6452A-0428-F954-702E-759A4C37E0F8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815" v="360"/>
          <ac:grpSpMkLst>
            <pc:docMk/>
            <pc:sldMk cId="1475069446" sldId="293"/>
            <ac:grpSpMk id="138" creationId="{8A16D922-78D3-D7F5-7AC5-17683C3EAA49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74" v="325"/>
          <ac:grpSpMkLst>
            <pc:docMk/>
            <pc:sldMk cId="1475069446" sldId="293"/>
            <ac:grpSpMk id="145" creationId="{B0157186-2B5E-DA70-CEC7-4BCFBFD782ED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74" v="324"/>
          <ac:grpSpMkLst>
            <pc:docMk/>
            <pc:sldMk cId="1475069446" sldId="293"/>
            <ac:grpSpMk id="152" creationId="{C5584731-A010-6E03-97DB-5EABB29B5E81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815" v="359"/>
          <ac:grpSpMkLst>
            <pc:docMk/>
            <pc:sldMk cId="1475069446" sldId="293"/>
            <ac:grpSpMk id="159" creationId="{69D8270F-2A5C-038C-365D-D79FD554480B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17.174" v="323"/>
          <ac:grpSpMkLst>
            <pc:docMk/>
            <pc:sldMk cId="1475069446" sldId="293"/>
            <ac:grpSpMk id="166" creationId="{850D7941-09E2-EC0F-6E00-3DC7C8E6ABB3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8:54:34.674" v="345"/>
          <ac:grpSpMkLst>
            <pc:docMk/>
            <pc:sldMk cId="1475069446" sldId="293"/>
            <ac:grpSpMk id="173" creationId="{C369B666-94AC-BA3B-4636-182CAD024647}"/>
          </ac:grpSpMkLst>
        </pc:grpChg>
      </pc:sldChg>
      <pc:sldChg chg="add replId">
        <pc:chgData name="Md. Fazlul Haque" userId="S::fazlul.haque@bracits.com::7a5461f7-d91a-435e-83be-94ead616b94e" providerId="AD" clId="Web-{36C55C9B-2CF8-5A27-9D0C-CD2BFC3DDB51}" dt="2024-10-26T19:12:56.944" v="506"/>
        <pc:sldMkLst>
          <pc:docMk/>
          <pc:sldMk cId="1773932145" sldId="294"/>
        </pc:sldMkLst>
      </pc:sldChg>
      <pc:sldChg chg="addSp delSp modSp add mod replId setBg">
        <pc:chgData name="Md. Fazlul Haque" userId="S::fazlul.haque@bracits.com::7a5461f7-d91a-435e-83be-94ead616b94e" providerId="AD" clId="Web-{36C55C9B-2CF8-5A27-9D0C-CD2BFC3DDB51}" dt="2024-10-26T19:42:03.418" v="667" actId="1076"/>
        <pc:sldMkLst>
          <pc:docMk/>
          <pc:sldMk cId="225887684" sldId="295"/>
        </pc:sldMkLst>
        <pc:spChg chg="del">
          <ac:chgData name="Md. Fazlul Haque" userId="S::fazlul.haque@bracits.com::7a5461f7-d91a-435e-83be-94ead616b94e" providerId="AD" clId="Web-{36C55C9B-2CF8-5A27-9D0C-CD2BFC3DDB51}" dt="2024-10-26T19:33:10.347" v="602"/>
          <ac:spMkLst>
            <pc:docMk/>
            <pc:sldMk cId="225887684" sldId="295"/>
            <ac:spMk id="2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601"/>
          <ac:spMkLst>
            <pc:docMk/>
            <pc:sldMk cId="225887684" sldId="295"/>
            <ac:spMk id="3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600"/>
          <ac:spMkLst>
            <pc:docMk/>
            <pc:sldMk cId="225887684" sldId="295"/>
            <ac:spMk id="4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9"/>
          <ac:spMkLst>
            <pc:docMk/>
            <pc:sldMk cId="225887684" sldId="295"/>
            <ac:spMk id="5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5"/>
          <ac:spMkLst>
            <pc:docMk/>
            <pc:sldMk cId="225887684" sldId="295"/>
            <ac:spMk id="15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6C55C9B-2CF8-5A27-9D0C-CD2BFC3DDB51}" dt="2024-10-26T19:33:40.065" v="604"/>
          <ac:spMkLst>
            <pc:docMk/>
            <pc:sldMk cId="225887684" sldId="295"/>
            <ac:spMk id="16" creationId="{4343615C-6E68-94D6-3A3C-DFDD8F4DC4A1}"/>
          </ac:spMkLst>
        </pc:spChg>
        <pc:spChg chg="add del mod">
          <ac:chgData name="Md. Fazlul Haque" userId="S::fazlul.haque@bracits.com::7a5461f7-d91a-435e-83be-94ead616b94e" providerId="AD" clId="Web-{36C55C9B-2CF8-5A27-9D0C-CD2BFC3DDB51}" dt="2024-10-26T19:34:31.394" v="609"/>
          <ac:spMkLst>
            <pc:docMk/>
            <pc:sldMk cId="225887684" sldId="295"/>
            <ac:spMk id="18" creationId="{32FA45F6-C394-17B7-0A09-3CDB6C347112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4"/>
          <ac:spMkLst>
            <pc:docMk/>
            <pc:sldMk cId="225887684" sldId="295"/>
            <ac:spMk id="19" creationId="{00000000-0000-0000-0000-000000000000}"/>
          </ac:spMkLst>
        </pc:spChg>
        <pc:spChg chg="add">
          <ac:chgData name="Md. Fazlul Haque" userId="S::fazlul.haque@bracits.com::7a5461f7-d91a-435e-83be-94ead616b94e" providerId="AD" clId="Web-{36C55C9B-2CF8-5A27-9D0C-CD2BFC3DDB51}" dt="2024-10-26T19:34:31.394" v="609"/>
          <ac:spMkLst>
            <pc:docMk/>
            <pc:sldMk cId="225887684" sldId="295"/>
            <ac:spMk id="24" creationId="{2659FDB4-FCBE-4A89-B46D-43D4FA54464D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3"/>
          <ac:spMkLst>
            <pc:docMk/>
            <pc:sldMk cId="225887684" sldId="295"/>
            <ac:spMk id="25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2"/>
          <ac:spMkLst>
            <pc:docMk/>
            <pc:sldMk cId="225887684" sldId="295"/>
            <ac:spMk id="26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1"/>
          <ac:spMkLst>
            <pc:docMk/>
            <pc:sldMk cId="225887684" sldId="295"/>
            <ac:spMk id="27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90"/>
          <ac:spMkLst>
            <pc:docMk/>
            <pc:sldMk cId="225887684" sldId="295"/>
            <ac:spMk id="28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89"/>
          <ac:spMkLst>
            <pc:docMk/>
            <pc:sldMk cId="225887684" sldId="295"/>
            <ac:spMk id="29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88"/>
          <ac:spMkLst>
            <pc:docMk/>
            <pc:sldMk cId="225887684" sldId="295"/>
            <ac:spMk id="30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87"/>
          <ac:spMkLst>
            <pc:docMk/>
            <pc:sldMk cId="225887684" sldId="295"/>
            <ac:spMk id="31" creationId="{00000000-0000-0000-0000-000000000000}"/>
          </ac:spMkLst>
        </pc:spChg>
        <pc:spChg chg="del">
          <ac:chgData name="Md. Fazlul Haque" userId="S::fazlul.haque@bracits.com::7a5461f7-d91a-435e-83be-94ead616b94e" providerId="AD" clId="Web-{36C55C9B-2CF8-5A27-9D0C-CD2BFC3DDB51}" dt="2024-10-26T19:33:10.347" v="586"/>
          <ac:spMkLst>
            <pc:docMk/>
            <pc:sldMk cId="225887684" sldId="295"/>
            <ac:spMk id="32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36:49.758" v="619" actId="14100"/>
          <ac:spMkLst>
            <pc:docMk/>
            <pc:sldMk cId="225887684" sldId="295"/>
            <ac:spMk id="62" creationId="{F6D79A17-1566-8AE5-C33F-7BB79F2185AC}"/>
          </ac:spMkLst>
        </pc:spChg>
        <pc:spChg chg="add del mod">
          <ac:chgData name="Md. Fazlul Haque" userId="S::fazlul.haque@bracits.com::7a5461f7-d91a-435e-83be-94ead616b94e" providerId="AD" clId="Web-{36C55C9B-2CF8-5A27-9D0C-CD2BFC3DDB51}" dt="2024-10-26T19:40:11.119" v="648"/>
          <ac:spMkLst>
            <pc:docMk/>
            <pc:sldMk cId="225887684" sldId="295"/>
            <ac:spMk id="64" creationId="{B1B79C65-D0C2-7719-7FBB-1C23C2B133C7}"/>
          </ac:spMkLst>
        </pc:spChg>
        <pc:spChg chg="add mod">
          <ac:chgData name="Md. Fazlul Haque" userId="S::fazlul.haque@bracits.com::7a5461f7-d91a-435e-83be-94ead616b94e" providerId="AD" clId="Web-{36C55C9B-2CF8-5A27-9D0C-CD2BFC3DDB51}" dt="2024-10-26T19:42:03.418" v="667" actId="1076"/>
          <ac:spMkLst>
            <pc:docMk/>
            <pc:sldMk cId="225887684" sldId="295"/>
            <ac:spMk id="88" creationId="{3ED5E447-C577-8D3C-7CFC-DBD7C9B87D65}"/>
          </ac:spMkLst>
        </pc:spChg>
        <pc:grpChg chg="del">
          <ac:chgData name="Md. Fazlul Haque" userId="S::fazlul.haque@bracits.com::7a5461f7-d91a-435e-83be-94ead616b94e" providerId="AD" clId="Web-{36C55C9B-2CF8-5A27-9D0C-CD2BFC3DDB51}" dt="2024-10-26T19:33:10.347" v="598"/>
          <ac:grpSpMkLst>
            <pc:docMk/>
            <pc:sldMk cId="225887684" sldId="295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9:33:10.347" v="597"/>
          <ac:grpSpMkLst>
            <pc:docMk/>
            <pc:sldMk cId="225887684" sldId="295"/>
            <ac:grpSpMk id="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36C55C9B-2CF8-5A27-9D0C-CD2BFC3DDB51}" dt="2024-10-26T19:33:10.347" v="596"/>
          <ac:grpSpMkLst>
            <pc:docMk/>
            <pc:sldMk cId="225887684" sldId="295"/>
            <ac:grpSpMk id="12" creationId="{00000000-0000-0000-0000-000000000000}"/>
          </ac:grpSpMkLst>
        </pc:grpChg>
        <pc:grpChg chg="add mod">
          <ac:chgData name="Md. Fazlul Haque" userId="S::fazlul.haque@bracits.com::7a5461f7-d91a-435e-83be-94ead616b94e" providerId="AD" clId="Web-{36C55C9B-2CF8-5A27-9D0C-CD2BFC3DDB51}" dt="2024-10-26T19:36:13.258" v="614" actId="14100"/>
          <ac:grpSpMkLst>
            <pc:docMk/>
            <pc:sldMk cId="225887684" sldId="295"/>
            <ac:grpSpMk id="60" creationId="{88FB5FBB-9F61-4E8A-9F2E-8BA68F9243C4}"/>
          </ac:grpSpMkLst>
        </pc:grpChg>
        <pc:graphicFrameChg chg="add mod">
          <ac:chgData name="Md. Fazlul Haque" userId="S::fazlul.haque@bracits.com::7a5461f7-d91a-435e-83be-94ead616b94e" providerId="AD" clId="Web-{36C55C9B-2CF8-5A27-9D0C-CD2BFC3DDB51}" dt="2024-10-26T19:38:37.915" v="633" actId="1076"/>
          <ac:graphicFrameMkLst>
            <pc:docMk/>
            <pc:sldMk cId="225887684" sldId="295"/>
            <ac:graphicFrameMk id="20" creationId="{FDAAC60B-1C71-82CD-3A3D-43A98C046B25}"/>
          </ac:graphicFrameMkLst>
        </pc:graphicFrameChg>
        <pc:picChg chg="del">
          <ac:chgData name="Md. Fazlul Haque" userId="S::fazlul.haque@bracits.com::7a5461f7-d91a-435e-83be-94ead616b94e" providerId="AD" clId="Web-{36C55C9B-2CF8-5A27-9D0C-CD2BFC3DDB51}" dt="2024-10-26T19:33:10.347" v="585"/>
          <ac:picMkLst>
            <pc:docMk/>
            <pc:sldMk cId="225887684" sldId="295"/>
            <ac:picMk id="33" creationId="{296E791C-418A-B3A5-EC7B-759C0FF4357D}"/>
          </ac:picMkLst>
        </pc:picChg>
        <pc:picChg chg="del">
          <ac:chgData name="Md. Fazlul Haque" userId="S::fazlul.haque@bracits.com::7a5461f7-d91a-435e-83be-94ead616b94e" providerId="AD" clId="Web-{36C55C9B-2CF8-5A27-9D0C-CD2BFC3DDB51}" dt="2024-10-26T19:33:10.347" v="584"/>
          <ac:picMkLst>
            <pc:docMk/>
            <pc:sldMk cId="225887684" sldId="295"/>
            <ac:picMk id="34" creationId="{E98C9B00-8FDF-4916-E618-0AE68952C093}"/>
          </ac:picMkLst>
        </pc:picChg>
        <pc:picChg chg="del">
          <ac:chgData name="Md. Fazlul Haque" userId="S::fazlul.haque@bracits.com::7a5461f7-d91a-435e-83be-94ead616b94e" providerId="AD" clId="Web-{36C55C9B-2CF8-5A27-9D0C-CD2BFC3DDB51}" dt="2024-10-26T19:33:10.347" v="583"/>
          <ac:picMkLst>
            <pc:docMk/>
            <pc:sldMk cId="225887684" sldId="295"/>
            <ac:picMk id="35" creationId="{CE4CFDDD-DCD5-20F6-1699-063C87D94EC5}"/>
          </ac:picMkLst>
        </pc:picChg>
        <pc:picChg chg="del">
          <ac:chgData name="Md. Fazlul Haque" userId="S::fazlul.haque@bracits.com::7a5461f7-d91a-435e-83be-94ead616b94e" providerId="AD" clId="Web-{36C55C9B-2CF8-5A27-9D0C-CD2BFC3DDB51}" dt="2024-10-26T19:33:10.347" v="582"/>
          <ac:picMkLst>
            <pc:docMk/>
            <pc:sldMk cId="225887684" sldId="295"/>
            <ac:picMk id="36" creationId="{B8A5FB66-3DAC-0B81-1630-E1015D3CA353}"/>
          </ac:picMkLst>
        </pc:picChg>
        <pc:cxnChg chg="add">
          <ac:chgData name="Md. Fazlul Haque" userId="S::fazlul.haque@bracits.com::7a5461f7-d91a-435e-83be-94ead616b94e" providerId="AD" clId="Web-{36C55C9B-2CF8-5A27-9D0C-CD2BFC3DDB51}" dt="2024-10-26T19:34:31.394" v="609"/>
          <ac:cxnSpMkLst>
            <pc:docMk/>
            <pc:sldMk cId="225887684" sldId="295"/>
            <ac:cxnSpMk id="21" creationId="{C8F51B3F-8331-4E4A-AE96-D47B1006EEAD}"/>
          </ac:cxnSpMkLst>
        </pc:cxnChg>
      </pc:sldChg>
    </pc:docChg>
  </pc:docChgLst>
  <pc:docChgLst>
    <pc:chgData clId="Web-{DB23F5F5-A42C-B5C1-8BF5-2836A332AE63}"/>
    <pc:docChg chg="modSld">
      <pc:chgData name="" userId="" providerId="" clId="Web-{DB23F5F5-A42C-B5C1-8BF5-2836A332AE63}" dt="2024-10-28T06:19:05.108" v="0" actId="20577"/>
      <pc:docMkLst>
        <pc:docMk/>
      </pc:docMkLst>
      <pc:sldChg chg="modSp">
        <pc:chgData name="" userId="" providerId="" clId="Web-{DB23F5F5-A42C-B5C1-8BF5-2836A332AE63}" dt="2024-10-28T06:19:05.108" v="0" actId="20577"/>
        <pc:sldMkLst>
          <pc:docMk/>
          <pc:sldMk cId="2822773014" sldId="299"/>
        </pc:sldMkLst>
        <pc:spChg chg="mod">
          <ac:chgData name="" userId="" providerId="" clId="Web-{DB23F5F5-A42C-B5C1-8BF5-2836A332AE63}" dt="2024-10-28T06:19:05.108" v="0" actId="20577"/>
          <ac:spMkLst>
            <pc:docMk/>
            <pc:sldMk cId="2822773014" sldId="299"/>
            <ac:spMk id="11" creationId="{00000000-0000-0000-0000-000000000000}"/>
          </ac:spMkLst>
        </pc:spChg>
      </pc:sldChg>
    </pc:docChg>
  </pc:docChgLst>
  <pc:docChgLst>
    <pc:chgData name="Md. Fazlul Haque" userId="S::fazlul.haque@bracits.com::7a5461f7-d91a-435e-83be-94ead616b94e" providerId="AD" clId="Web-{75599915-D9E3-ABF9-9430-10372C658DE5}"/>
    <pc:docChg chg="addSld delSld modSld sldOrd">
      <pc:chgData name="Md. Fazlul Haque" userId="S::fazlul.haque@bracits.com::7a5461f7-d91a-435e-83be-94ead616b94e" providerId="AD" clId="Web-{75599915-D9E3-ABF9-9430-10372C658DE5}" dt="2024-10-25T21:23:16.427" v="883"/>
      <pc:docMkLst>
        <pc:docMk/>
      </pc:docMkLst>
      <pc:sldChg chg="delSp modSp add">
        <pc:chgData name="Md. Fazlul Haque" userId="S::fazlul.haque@bracits.com::7a5461f7-d91a-435e-83be-94ead616b94e" providerId="AD" clId="Web-{75599915-D9E3-ABF9-9430-10372C658DE5}" dt="2024-10-25T20:13:59.448" v="685" actId="20577"/>
        <pc:sldMkLst>
          <pc:docMk/>
          <pc:sldMk cId="0" sldId="260"/>
        </pc:sldMkLst>
        <pc:spChg chg="del">
          <ac:chgData name="Md. Fazlul Haque" userId="S::fazlul.haque@bracits.com::7a5461f7-d91a-435e-83be-94ead616b94e" providerId="AD" clId="Web-{75599915-D9E3-ABF9-9430-10372C658DE5}" dt="2024-10-25T19:29:35.413" v="419"/>
          <ac:spMkLst>
            <pc:docMk/>
            <pc:sldMk cId="0" sldId="260"/>
            <ac:spMk id="3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35.413" v="418"/>
          <ac:spMkLst>
            <pc:docMk/>
            <pc:sldMk cId="0" sldId="260"/>
            <ac:spMk id="4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35.413" v="417"/>
          <ac:spMkLst>
            <pc:docMk/>
            <pc:sldMk cId="0" sldId="260"/>
            <ac:spMk id="5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13"/>
          <ac:spMkLst>
            <pc:docMk/>
            <pc:sldMk cId="0" sldId="260"/>
            <ac:spMk id="16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12"/>
          <ac:spMkLst>
            <pc:docMk/>
            <pc:sldMk cId="0" sldId="260"/>
            <ac:spMk id="17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11"/>
          <ac:spMkLst>
            <pc:docMk/>
            <pc:sldMk cId="0" sldId="260"/>
            <ac:spMk id="18" creationId="{00000000-0000-0000-0000-000000000000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29:15.115" v="404" actId="1076"/>
          <ac:spMkLst>
            <pc:docMk/>
            <pc:sldMk cId="0" sldId="260"/>
            <ac:spMk id="25" creationId="{00000000-0000-0000-0000-000000000000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20:13:59.448" v="685" actId="20577"/>
          <ac:spMkLst>
            <pc:docMk/>
            <pc:sldMk cId="0" sldId="260"/>
            <ac:spMk id="26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10"/>
          <ac:spMkLst>
            <pc:docMk/>
            <pc:sldMk cId="0" sldId="260"/>
            <ac:spMk id="27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09"/>
          <ac:spMkLst>
            <pc:docMk/>
            <pc:sldMk cId="0" sldId="260"/>
            <ac:spMk id="28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08"/>
          <ac:spMkLst>
            <pc:docMk/>
            <pc:sldMk cId="0" sldId="260"/>
            <ac:spMk id="29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07"/>
          <ac:spMkLst>
            <pc:docMk/>
            <pc:sldMk cId="0" sldId="260"/>
            <ac:spMk id="30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06"/>
          <ac:spMkLst>
            <pc:docMk/>
            <pc:sldMk cId="0" sldId="260"/>
            <ac:spMk id="31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29:27.475" v="405"/>
          <ac:spMkLst>
            <pc:docMk/>
            <pc:sldMk cId="0" sldId="260"/>
            <ac:spMk id="32" creationId="{00000000-0000-0000-0000-000000000000}"/>
          </ac:spMkLst>
        </pc:spChg>
        <pc:grpChg chg="del">
          <ac:chgData name="Md. Fazlul Haque" userId="S::fazlul.haque@bracits.com::7a5461f7-d91a-435e-83be-94ead616b94e" providerId="AD" clId="Web-{75599915-D9E3-ABF9-9430-10372C658DE5}" dt="2024-10-25T19:29:27.475" v="416"/>
          <ac:grpSpMkLst>
            <pc:docMk/>
            <pc:sldMk cId="0" sldId="260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19:29:27.475" v="415"/>
          <ac:grpSpMkLst>
            <pc:docMk/>
            <pc:sldMk cId="0" sldId="260"/>
            <ac:grpSpMk id="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19:29:27.475" v="414"/>
          <ac:grpSpMkLst>
            <pc:docMk/>
            <pc:sldMk cId="0" sldId="260"/>
            <ac:grpSpMk id="1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19:28:58.459" v="401"/>
          <ac:grpSpMkLst>
            <pc:docMk/>
            <pc:sldMk cId="0" sldId="260"/>
            <ac:grpSpMk id="20" creationId="{00000000-0000-0000-0000-000000000000}"/>
          </ac:grpSpMkLst>
        </pc:grpChg>
      </pc:sldChg>
      <pc:sldChg chg="addSp delSp modSp addAnim delAnim">
        <pc:chgData name="Md. Fazlul Haque" userId="S::fazlul.haque@bracits.com::7a5461f7-d91a-435e-83be-94ead616b94e" providerId="AD" clId="Web-{75599915-D9E3-ABF9-9430-10372C658DE5}" dt="2024-10-25T20:28:58.907" v="798" actId="1076"/>
        <pc:sldMkLst>
          <pc:docMk/>
          <pc:sldMk cId="876508213" sldId="271"/>
        </pc:sldMkLst>
        <pc:spChg chg="add del mod topLvl">
          <ac:chgData name="Md. Fazlul Haque" userId="S::fazlul.haque@bracits.com::7a5461f7-d91a-435e-83be-94ead616b94e" providerId="AD" clId="Web-{75599915-D9E3-ABF9-9430-10372C658DE5}" dt="2024-10-25T19:43:19.370" v="494"/>
          <ac:spMkLst>
            <pc:docMk/>
            <pc:sldMk cId="876508213" sldId="271"/>
            <ac:spMk id="3" creationId="{00000000-0000-0000-0000-000000000000}"/>
          </ac:spMkLst>
        </pc:spChg>
        <pc:spChg chg="mod topLvl">
          <ac:chgData name="Md. Fazlul Haque" userId="S::fazlul.haque@bracits.com::7a5461f7-d91a-435e-83be-94ead616b94e" providerId="AD" clId="Web-{75599915-D9E3-ABF9-9430-10372C658DE5}" dt="2024-10-25T19:54:27.522" v="561" actId="1076"/>
          <ac:spMkLst>
            <pc:docMk/>
            <pc:sldMk cId="876508213" sldId="271"/>
            <ac:spMk id="4" creationId="{00000000-0000-0000-0000-000000000000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54:42.428" v="562"/>
          <ac:spMkLst>
            <pc:docMk/>
            <pc:sldMk cId="876508213" sldId="271"/>
            <ac:spMk id="5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43:35.746" v="498"/>
          <ac:spMkLst>
            <pc:docMk/>
            <pc:sldMk cId="876508213" sldId="271"/>
            <ac:spMk id="18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9:43:35.777" v="499" actId="1076"/>
          <ac:spMkLst>
            <pc:docMk/>
            <pc:sldMk cId="876508213" sldId="271"/>
            <ac:spMk id="20" creationId="{A37719A2-C247-CD0E-D017-D39A1EDCEC2A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20:28:58.907" v="798" actId="1076"/>
          <ac:spMkLst>
            <pc:docMk/>
            <pc:sldMk cId="876508213" sldId="271"/>
            <ac:spMk id="21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54:59.179" v="564"/>
          <ac:spMkLst>
            <pc:docMk/>
            <pc:sldMk cId="876508213" sldId="271"/>
            <ac:spMk id="22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55:01.804" v="565"/>
          <ac:spMkLst>
            <pc:docMk/>
            <pc:sldMk cId="876508213" sldId="271"/>
            <ac:spMk id="23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19:55:14.273" v="567"/>
          <ac:spMkLst>
            <pc:docMk/>
            <pc:sldMk cId="876508213" sldId="271"/>
            <ac:spMk id="24" creationId="{00000000-0000-0000-0000-000000000000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20:07:33.635" v="659" actId="1076"/>
          <ac:spMkLst>
            <pc:docMk/>
            <pc:sldMk cId="876508213" sldId="271"/>
            <ac:spMk id="25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75599915-D9E3-ABF9-9430-10372C658DE5}" dt="2024-10-25T20:24:53.523" v="764"/>
          <ac:spMkLst>
            <pc:docMk/>
            <pc:sldMk cId="876508213" sldId="271"/>
            <ac:spMk id="26" creationId="{00000000-0000-0000-0000-000000000000}"/>
          </ac:spMkLst>
        </pc:spChg>
        <pc:spChg chg="add del mod ord">
          <ac:chgData name="Md. Fazlul Haque" userId="S::fazlul.haque@bracits.com::7a5461f7-d91a-435e-83be-94ead616b94e" providerId="AD" clId="Web-{75599915-D9E3-ABF9-9430-10372C658DE5}" dt="2024-10-25T19:53:08.268" v="552"/>
          <ac:spMkLst>
            <pc:docMk/>
            <pc:sldMk cId="876508213" sldId="271"/>
            <ac:spMk id="28" creationId="{5AEF16CA-1A36-446B-BEC2-50053A625DB5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56:40.246" v="585" actId="1076"/>
          <ac:spMkLst>
            <pc:docMk/>
            <pc:sldMk cId="876508213" sldId="271"/>
            <ac:spMk id="31" creationId="{C643319C-DC9B-D579-CB39-97A49597ED5E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56:15.516" v="584"/>
          <ac:spMkLst>
            <pc:docMk/>
            <pc:sldMk cId="876508213" sldId="271"/>
            <ac:spMk id="32" creationId="{0CD4E5FA-B36E-82BB-08AB-909B15C4D33E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57:50.733" v="598"/>
          <ac:spMkLst>
            <pc:docMk/>
            <pc:sldMk cId="876508213" sldId="271"/>
            <ac:spMk id="35" creationId="{9489DF76-5A70-F0A7-ABAB-223B99745C67}"/>
          </ac:spMkLst>
        </pc:spChg>
        <pc:spChg chg="mod">
          <ac:chgData name="Md. Fazlul Haque" userId="S::fazlul.haque@bracits.com::7a5461f7-d91a-435e-83be-94ead616b94e" providerId="AD" clId="Web-{75599915-D9E3-ABF9-9430-10372C658DE5}" dt="2024-10-25T19:57:50.733" v="599"/>
          <ac:spMkLst>
            <pc:docMk/>
            <pc:sldMk cId="876508213" sldId="271"/>
            <ac:spMk id="36" creationId="{90276326-C690-D10B-3252-F64CB69EC463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15:51.452" v="704" actId="20577"/>
          <ac:spMkLst>
            <pc:docMk/>
            <pc:sldMk cId="876508213" sldId="271"/>
            <ac:spMk id="39" creationId="{5EBCD8B9-3CE6-9C6F-8368-7AFE638FDDB2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0:11:24.690" v="676" actId="1076"/>
          <ac:spMkLst>
            <pc:docMk/>
            <pc:sldMk cId="876508213" sldId="271"/>
            <ac:spMk id="41" creationId="{AD90D401-06C4-711C-23E4-32E9247FB625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08:33.575" v="663"/>
          <ac:spMkLst>
            <pc:docMk/>
            <pc:sldMk cId="876508213" sldId="271"/>
            <ac:spMk id="43" creationId="{570CA0F7-ACA2-27E9-B1F4-044E720F7E60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10:31.251" v="672"/>
          <ac:spMkLst>
            <pc:docMk/>
            <pc:sldMk cId="876508213" sldId="271"/>
            <ac:spMk id="45" creationId="{001209DF-7B82-B756-D025-EA0A033DCBBD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17:38.894" v="715"/>
          <ac:spMkLst>
            <pc:docMk/>
            <pc:sldMk cId="876508213" sldId="271"/>
            <ac:spMk id="50" creationId="{2C2D8C1F-8D66-3D93-7AC1-1349F369D8A7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17:46.723" v="719"/>
          <ac:spMkLst>
            <pc:docMk/>
            <pc:sldMk cId="876508213" sldId="271"/>
            <ac:spMk id="51" creationId="{F3E5EB30-A804-EC39-CC4E-382C7A3FBE5B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20:19:53.540" v="741"/>
          <ac:spMkLst>
            <pc:docMk/>
            <pc:sldMk cId="876508213" sldId="271"/>
            <ac:spMk id="52" creationId="{78C4D980-6D0E-711B-7E37-EE081F10B70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0:23:02" v="754"/>
          <ac:spMkLst>
            <pc:docMk/>
            <pc:sldMk cId="876508213" sldId="271"/>
            <ac:spMk id="53" creationId="{03ACD90B-607D-42A2-84DF-7ACD3D674728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0:23:47.302" v="758"/>
          <ac:spMkLst>
            <pc:docMk/>
            <pc:sldMk cId="876508213" sldId="271"/>
            <ac:spMk id="54" creationId="{8E7763CA-DE24-36B6-6AA4-A16EBD307C8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0:24:22.913" v="763"/>
          <ac:spMkLst>
            <pc:docMk/>
            <pc:sldMk cId="876508213" sldId="271"/>
            <ac:spMk id="55" creationId="{5C1381F8-231A-331B-11C0-1B7065DE9CE6}"/>
          </ac:spMkLst>
        </pc:spChg>
        <pc:grpChg chg="add del mod">
          <ac:chgData name="Md. Fazlul Haque" userId="S::fazlul.haque@bracits.com::7a5461f7-d91a-435e-83be-94ead616b94e" providerId="AD" clId="Web-{75599915-D9E3-ABF9-9430-10372C658DE5}" dt="2024-10-25T19:55:28.508" v="573" actId="1076"/>
          <ac:grpSpMkLst>
            <pc:docMk/>
            <pc:sldMk cId="876508213" sldId="271"/>
            <ac:grpSpMk id="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75599915-D9E3-ABF9-9430-10372C658DE5}" dt="2024-10-25T20:20:44.885" v="750" actId="14100"/>
          <ac:grpSpMkLst>
            <pc:docMk/>
            <pc:sldMk cId="876508213" sldId="271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19:54:57.320" v="563"/>
          <ac:grpSpMkLst>
            <pc:docMk/>
            <pc:sldMk cId="876508213" sldId="271"/>
            <ac:grpSpMk id="9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75599915-D9E3-ABF9-9430-10372C658DE5}" dt="2024-10-25T20:23:18.641" v="755" actId="14100"/>
          <ac:grpSpMkLst>
            <pc:docMk/>
            <pc:sldMk cId="876508213" sldId="271"/>
            <ac:grpSpMk id="1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19:55:08.101" v="566"/>
          <ac:grpSpMkLst>
            <pc:docMk/>
            <pc:sldMk cId="876508213" sldId="271"/>
            <ac:grpSpMk id="15" creationId="{00000000-0000-0000-0000-000000000000}"/>
          </ac:grpSpMkLst>
        </pc:grpChg>
        <pc:grpChg chg="add del mod">
          <ac:chgData name="Md. Fazlul Haque" userId="S::fazlul.haque@bracits.com::7a5461f7-d91a-435e-83be-94ead616b94e" providerId="AD" clId="Web-{75599915-D9E3-ABF9-9430-10372C658DE5}" dt="2024-10-25T19:56:43.168" v="586"/>
          <ac:grpSpMkLst>
            <pc:docMk/>
            <pc:sldMk cId="876508213" sldId="271"/>
            <ac:grpSpMk id="33" creationId="{026B30F2-AD58-A3FA-D77A-625F8650C431}"/>
          </ac:grpSpMkLst>
        </pc:grpChg>
        <pc:grpChg chg="add del mod">
          <ac:chgData name="Md. Fazlul Haque" userId="S::fazlul.haque@bracits.com::7a5461f7-d91a-435e-83be-94ead616b94e" providerId="AD" clId="Web-{75599915-D9E3-ABF9-9430-10372C658DE5}" dt="2024-10-25T20:23:58.021" v="761" actId="14100"/>
          <ac:grpSpMkLst>
            <pc:docMk/>
            <pc:sldMk cId="876508213" sldId="271"/>
            <ac:grpSpMk id="37" creationId="{5205641A-B96E-D040-A358-853FA5483971}"/>
          </ac:grpSpMkLst>
        </pc:grpChg>
        <pc:picChg chg="add del mod">
          <ac:chgData name="Md. Fazlul Haque" userId="S::fazlul.haque@bracits.com::7a5461f7-d91a-435e-83be-94ead616b94e" providerId="AD" clId="Web-{75599915-D9E3-ABF9-9430-10372C658DE5}" dt="2024-10-25T19:53:14.409" v="553"/>
          <ac:picMkLst>
            <pc:docMk/>
            <pc:sldMk cId="876508213" sldId="271"/>
            <ac:picMk id="27" creationId="{B35C4FD1-7AF7-D2E3-47C7-EAF19C880303}"/>
          </ac:picMkLst>
        </pc:picChg>
        <pc:picChg chg="add del mod">
          <ac:chgData name="Md. Fazlul Haque" userId="S::fazlul.haque@bracits.com::7a5461f7-d91a-435e-83be-94ead616b94e" providerId="AD" clId="Web-{75599915-D9E3-ABF9-9430-10372C658DE5}" dt="2024-10-25T20:28:52.329" v="797"/>
          <ac:picMkLst>
            <pc:docMk/>
            <pc:sldMk cId="876508213" sldId="271"/>
            <ac:picMk id="29" creationId="{7359FE41-75FC-9EE9-26E8-20471D80C0BD}"/>
          </ac:picMkLst>
        </pc:picChg>
        <pc:picChg chg="add mod">
          <ac:chgData name="Md. Fazlul Haque" userId="S::fazlul.haque@bracits.com::7a5461f7-d91a-435e-83be-94ead616b94e" providerId="AD" clId="Web-{75599915-D9E3-ABF9-9430-10372C658DE5}" dt="2024-10-25T20:11:14.971" v="675"/>
          <ac:picMkLst>
            <pc:docMk/>
            <pc:sldMk cId="876508213" sldId="271"/>
            <ac:picMk id="46" creationId="{E8B540E2-003E-A7F5-982D-6CB0CF35AEC5}"/>
          </ac:picMkLst>
        </pc:picChg>
        <pc:picChg chg="add mod">
          <ac:chgData name="Md. Fazlul Haque" userId="S::fazlul.haque@bracits.com::7a5461f7-d91a-435e-83be-94ead616b94e" providerId="AD" clId="Web-{75599915-D9E3-ABF9-9430-10372C658DE5}" dt="2024-10-25T20:12:07.239" v="679"/>
          <ac:picMkLst>
            <pc:docMk/>
            <pc:sldMk cId="876508213" sldId="271"/>
            <ac:picMk id="47" creationId="{EA3BC1FF-120C-91FA-90DE-AA086F2A9BD9}"/>
          </ac:picMkLst>
        </pc:picChg>
        <pc:picChg chg="add del mod">
          <ac:chgData name="Md. Fazlul Haque" userId="S::fazlul.haque@bracits.com::7a5461f7-d91a-435e-83be-94ead616b94e" providerId="AD" clId="Web-{75599915-D9E3-ABF9-9430-10372C658DE5}" dt="2024-10-25T20:14:31.809" v="686"/>
          <ac:picMkLst>
            <pc:docMk/>
            <pc:sldMk cId="876508213" sldId="271"/>
            <ac:picMk id="48" creationId="{3FBBF9DA-9527-5D64-98DC-ED97C5FAF41B}"/>
          </ac:picMkLst>
        </pc:picChg>
        <pc:picChg chg="add mod">
          <ac:chgData name="Md. Fazlul Haque" userId="S::fazlul.haque@bracits.com::7a5461f7-d91a-435e-83be-94ead616b94e" providerId="AD" clId="Web-{75599915-D9E3-ABF9-9430-10372C658DE5}" dt="2024-10-25T20:15:00.591" v="689"/>
          <ac:picMkLst>
            <pc:docMk/>
            <pc:sldMk cId="876508213" sldId="271"/>
            <ac:picMk id="49" creationId="{B44AFE31-CC42-2063-023F-55C9B4BB360A}"/>
          </ac:picMkLst>
        </pc:picChg>
      </pc:sldChg>
      <pc:sldChg chg="addSp delSp modSp">
        <pc:chgData name="Md. Fazlul Haque" userId="S::fazlul.haque@bracits.com::7a5461f7-d91a-435e-83be-94ead616b94e" providerId="AD" clId="Web-{75599915-D9E3-ABF9-9430-10372C658DE5}" dt="2024-10-25T18:27:07.862" v="144" actId="1076"/>
        <pc:sldMkLst>
          <pc:docMk/>
          <pc:sldMk cId="437220780" sldId="275"/>
        </pc:sldMkLst>
        <pc:spChg chg="mod">
          <ac:chgData name="Md. Fazlul Haque" userId="S::fazlul.haque@bracits.com::7a5461f7-d91a-435e-83be-94ead616b94e" providerId="AD" clId="Web-{75599915-D9E3-ABF9-9430-10372C658DE5}" dt="2024-10-25T18:24:39.169" v="91" actId="1076"/>
          <ac:spMkLst>
            <pc:docMk/>
            <pc:sldMk cId="437220780" sldId="275"/>
            <ac:spMk id="20" creationId="{00000000-0000-0000-0000-000000000000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18:25:10.358" v="125"/>
          <ac:spMkLst>
            <pc:docMk/>
            <pc:sldMk cId="437220780" sldId="275"/>
            <ac:spMk id="22" creationId="{9D723AF8-D1CF-C04C-3BA8-0F57A4B94355}"/>
          </ac:spMkLst>
        </pc:spChg>
        <pc:spChg chg="add del mod">
          <ac:chgData name="Md. Fazlul Haque" userId="S::fazlul.haque@bracits.com::7a5461f7-d91a-435e-83be-94ead616b94e" providerId="AD" clId="Web-{75599915-D9E3-ABF9-9430-10372C658DE5}" dt="2024-10-25T18:25:10.358" v="124"/>
          <ac:spMkLst>
            <pc:docMk/>
            <pc:sldMk cId="437220780" sldId="275"/>
            <ac:spMk id="24" creationId="{4B36FAE4-C628-BC6B-4481-98FB2D2ECD47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0.998" v="99" actId="1076"/>
          <ac:spMkLst>
            <pc:docMk/>
            <pc:sldMk cId="437220780" sldId="275"/>
            <ac:spMk id="38" creationId="{C850B0F6-3DFE-3B22-E900-2E46FE372E85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029" v="101" actId="1076"/>
          <ac:spMkLst>
            <pc:docMk/>
            <pc:sldMk cId="437220780" sldId="275"/>
            <ac:spMk id="44" creationId="{B8AEAE10-B226-AE53-0416-7DA2B74BB77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029" v="102" actId="1076"/>
          <ac:spMkLst>
            <pc:docMk/>
            <pc:sldMk cId="437220780" sldId="275"/>
            <ac:spMk id="46" creationId="{11B0AB8F-A517-46EA-11F7-1761A903894B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47.609" v="132" actId="1076"/>
          <ac:spMkLst>
            <pc:docMk/>
            <pc:sldMk cId="437220780" sldId="275"/>
            <ac:spMk id="48" creationId="{518425E8-AE12-3325-DDDA-DF607999D7C1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045" v="103" actId="1076"/>
          <ac:spMkLst>
            <pc:docMk/>
            <pc:sldMk cId="437220780" sldId="275"/>
            <ac:spMk id="50" creationId="{4D6E712D-FBAA-8471-D0F9-CEF1ED9FCF9E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045" v="104" actId="1076"/>
          <ac:spMkLst>
            <pc:docMk/>
            <pc:sldMk cId="437220780" sldId="275"/>
            <ac:spMk id="52" creationId="{EC3058EA-D475-5E80-9B34-818B611379A2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6:55.283" v="143" actId="1076"/>
          <ac:spMkLst>
            <pc:docMk/>
            <pc:sldMk cId="437220780" sldId="275"/>
            <ac:spMk id="54" creationId="{80B3C2C4-5E9F-74E8-2A00-A629CDFC939E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061" v="105" actId="1076"/>
          <ac:spMkLst>
            <pc:docMk/>
            <pc:sldMk cId="437220780" sldId="275"/>
            <ac:spMk id="56" creationId="{C08D7D84-4DB7-5347-EA75-04C5B1BE33C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18.671" v="127" actId="1076"/>
          <ac:spMkLst>
            <pc:docMk/>
            <pc:sldMk cId="437220780" sldId="275"/>
            <ac:spMk id="58" creationId="{92D23B3B-D68A-078B-EA12-5220CECE4D9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23.811" v="128" actId="1076"/>
          <ac:spMkLst>
            <pc:docMk/>
            <pc:sldMk cId="437220780" sldId="275"/>
            <ac:spMk id="60" creationId="{97B7AE06-5E1E-5082-FC55-09160F9D6162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26.452" v="129" actId="1076"/>
          <ac:spMkLst>
            <pc:docMk/>
            <pc:sldMk cId="437220780" sldId="275"/>
            <ac:spMk id="62" creationId="{A3AEFC66-6811-3506-5536-53A0E67357CB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29.062" v="130" actId="1076"/>
          <ac:spMkLst>
            <pc:docMk/>
            <pc:sldMk cId="437220780" sldId="275"/>
            <ac:spMk id="64" creationId="{ADEB2780-8A92-F76D-A09A-362EB5811EF8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108" v="110" actId="1076"/>
          <ac:spMkLst>
            <pc:docMk/>
            <pc:sldMk cId="437220780" sldId="275"/>
            <ac:spMk id="66" creationId="{21EFC630-AB6A-D884-E7DD-FC2E5E76E733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123" v="111" actId="1076"/>
          <ac:spMkLst>
            <pc:docMk/>
            <pc:sldMk cId="437220780" sldId="275"/>
            <ac:spMk id="68" creationId="{3765002B-C608-64D7-7CAB-12A3423CB631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6:03.313" v="137" actId="1076"/>
          <ac:spMkLst>
            <pc:docMk/>
            <pc:sldMk cId="437220780" sldId="275"/>
            <ac:spMk id="70" creationId="{0C13354F-095E-7534-237B-D7E69FCD7F7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6:03.313" v="138" actId="1076"/>
          <ac:spMkLst>
            <pc:docMk/>
            <pc:sldMk cId="437220780" sldId="275"/>
            <ac:spMk id="72" creationId="{03CD894F-BD38-5E11-C3FB-2E4DAA7CC4B7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154" v="114" actId="1076"/>
          <ac:spMkLst>
            <pc:docMk/>
            <pc:sldMk cId="437220780" sldId="275"/>
            <ac:spMk id="74" creationId="{D846CE41-8325-2E53-707A-1810B61408C5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170" v="115" actId="1076"/>
          <ac:spMkLst>
            <pc:docMk/>
            <pc:sldMk cId="437220780" sldId="275"/>
            <ac:spMk id="76" creationId="{8F80897A-528E-8552-1BDB-F9A510B4FCCD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186" v="116" actId="1076"/>
          <ac:spMkLst>
            <pc:docMk/>
            <pc:sldMk cId="437220780" sldId="275"/>
            <ac:spMk id="78" creationId="{F09032A7-F361-8BAA-1BEE-F400F1F17548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6:03.328" v="139" actId="1076"/>
          <ac:spMkLst>
            <pc:docMk/>
            <pc:sldMk cId="437220780" sldId="275"/>
            <ac:spMk id="80" creationId="{D377E497-F052-C289-AB71-A9C6E831C9A0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201" v="118" actId="1076"/>
          <ac:spMkLst>
            <pc:docMk/>
            <pc:sldMk cId="437220780" sldId="275"/>
            <ac:spMk id="82" creationId="{DF63421F-4779-EDCB-310A-EF1C4DB7C005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217" v="119" actId="1076"/>
          <ac:spMkLst>
            <pc:docMk/>
            <pc:sldMk cId="437220780" sldId="275"/>
            <ac:spMk id="84" creationId="{437F3A0B-6ACC-BA8B-EA71-D2D69C92ED7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25:01.233" v="120" actId="1076"/>
          <ac:spMkLst>
            <pc:docMk/>
            <pc:sldMk cId="437220780" sldId="275"/>
            <ac:spMk id="86" creationId="{429859C5-DA2A-BA3F-CCF1-4A9B0D57905B}"/>
          </ac:spMkLst>
        </pc:spChg>
        <pc:grpChg chg="add mod">
          <ac:chgData name="Md. Fazlul Haque" userId="S::fazlul.haque@bracits.com::7a5461f7-d91a-435e-83be-94ead616b94e" providerId="AD" clId="Web-{75599915-D9E3-ABF9-9430-10372C658DE5}" dt="2024-10-25T18:26:03.282" v="134" actId="1076"/>
          <ac:grpSpMkLst>
            <pc:docMk/>
            <pc:sldMk cId="437220780" sldId="275"/>
            <ac:grpSpMk id="5" creationId="{5374B817-3BB0-8375-24B0-B53E6AC71135}"/>
          </ac:grpSpMkLst>
        </pc:grpChg>
        <pc:grpChg chg="mod">
          <ac:chgData name="Md. Fazlul Haque" userId="S::fazlul.haque@bracits.com::7a5461f7-d91a-435e-83be-94ead616b94e" providerId="AD" clId="Web-{75599915-D9E3-ABF9-9430-10372C658DE5}" dt="2024-10-25T18:25:00.967" v="95" actId="1076"/>
          <ac:grpSpMkLst>
            <pc:docMk/>
            <pc:sldMk cId="437220780" sldId="275"/>
            <ac:grpSpMk id="6" creationId="{00000000-0000-0000-0000-000000000000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26:03.297" v="135" actId="1076"/>
          <ac:grpSpMkLst>
            <pc:docMk/>
            <pc:sldMk cId="437220780" sldId="275"/>
            <ac:grpSpMk id="28" creationId="{2F5C5D38-1376-0B15-E439-85165D8766AD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27:07.862" v="144" actId="1076"/>
          <ac:grpSpMkLst>
            <pc:docMk/>
            <pc:sldMk cId="437220780" sldId="275"/>
            <ac:grpSpMk id="32" creationId="{90BCCC4B-DF32-3AE9-6EA5-BF275D72E570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25:00.998" v="98" actId="1076"/>
          <ac:grpSpMkLst>
            <pc:docMk/>
            <pc:sldMk cId="437220780" sldId="275"/>
            <ac:grpSpMk id="36" creationId="{40540846-A9C4-D2E0-9990-33014F86660D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26:03.297" v="136" actId="1076"/>
          <ac:grpSpMkLst>
            <pc:docMk/>
            <pc:sldMk cId="437220780" sldId="275"/>
            <ac:grpSpMk id="42" creationId="{B19A7597-FD26-A3BD-C5C6-26E6D7DDFBAE}"/>
          </ac:grpSpMkLst>
        </pc:grpChg>
      </pc:sldChg>
      <pc:sldChg chg="addSp delSp modSp">
        <pc:chgData name="Md. Fazlul Haque" userId="S::fazlul.haque@bracits.com::7a5461f7-d91a-435e-83be-94ead616b94e" providerId="AD" clId="Web-{75599915-D9E3-ABF9-9430-10372C658DE5}" dt="2024-10-25T18:30:43.608" v="354" actId="14100"/>
        <pc:sldMkLst>
          <pc:docMk/>
          <pc:sldMk cId="370856081" sldId="276"/>
        </pc:sldMkLst>
        <pc:spChg chg="del">
          <ac:chgData name="Md. Fazlul Haque" userId="S::fazlul.haque@bracits.com::7a5461f7-d91a-435e-83be-94ead616b94e" providerId="AD" clId="Web-{75599915-D9E3-ABF9-9430-10372C658DE5}" dt="2024-10-25T18:28:28.771" v="299"/>
          <ac:spMkLst>
            <pc:docMk/>
            <pc:sldMk cId="370856081" sldId="276"/>
            <ac:spMk id="14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6.920" v="311" actId="1076"/>
          <ac:spMkLst>
            <pc:docMk/>
            <pc:sldMk cId="370856081" sldId="276"/>
            <ac:spMk id="71" creationId="{90F9480C-240E-C084-FD56-545DCB62863D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452" v="329" actId="1076"/>
          <ac:spMkLst>
            <pc:docMk/>
            <pc:sldMk cId="370856081" sldId="276"/>
            <ac:spMk id="175" creationId="{28F4D9C5-3820-9B93-1FBC-0E447785FD5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483" v="330" actId="1076"/>
          <ac:spMkLst>
            <pc:docMk/>
            <pc:sldMk cId="370856081" sldId="276"/>
            <ac:spMk id="177" creationId="{D22431EA-5AD0-D4E3-E4B5-5E9C4A04688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514" v="331" actId="1076"/>
          <ac:spMkLst>
            <pc:docMk/>
            <pc:sldMk cId="370856081" sldId="276"/>
            <ac:spMk id="179" creationId="{CDC156A1-4B35-8FA3-EF79-CE97CAB15B1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530" v="332" actId="1076"/>
          <ac:spMkLst>
            <pc:docMk/>
            <pc:sldMk cId="370856081" sldId="276"/>
            <ac:spMk id="181" creationId="{924EFEB3-4B4E-79F5-5C71-23EFCE0EBC0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561" v="333" actId="1076"/>
          <ac:spMkLst>
            <pc:docMk/>
            <pc:sldMk cId="370856081" sldId="276"/>
            <ac:spMk id="183" creationId="{BDE3B407-8F92-F68D-AEEC-6CE52303F2B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8.061" v="353" actId="1076"/>
          <ac:spMkLst>
            <pc:docMk/>
            <pc:sldMk cId="370856081" sldId="276"/>
            <ac:spMk id="185" creationId="{7EC89114-32EB-4E27-370A-585458F4E83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577" v="334" actId="1076"/>
          <ac:spMkLst>
            <pc:docMk/>
            <pc:sldMk cId="370856081" sldId="276"/>
            <ac:spMk id="187" creationId="{9F6D63FA-6319-76E9-5B14-76E296E5A79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608" v="335" actId="1076"/>
          <ac:spMkLst>
            <pc:docMk/>
            <pc:sldMk cId="370856081" sldId="276"/>
            <ac:spMk id="189" creationId="{F848C7FB-BF0C-C596-0ACE-50143524FE89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639" v="336" actId="1076"/>
          <ac:spMkLst>
            <pc:docMk/>
            <pc:sldMk cId="370856081" sldId="276"/>
            <ac:spMk id="191" creationId="{FB3BA989-4A6A-D25C-2C12-7A0B6B2A19D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655" v="337" actId="1076"/>
          <ac:spMkLst>
            <pc:docMk/>
            <pc:sldMk cId="370856081" sldId="276"/>
            <ac:spMk id="193" creationId="{A558AA61-442B-68D6-35F0-C5E4BFC0AA32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43.608" v="354" actId="14100"/>
          <ac:spMkLst>
            <pc:docMk/>
            <pc:sldMk cId="370856081" sldId="276"/>
            <ac:spMk id="195" creationId="{0C33A036-C784-CADC-B3DA-18B31CE832B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8.045" v="352" actId="1076"/>
          <ac:spMkLst>
            <pc:docMk/>
            <pc:sldMk cId="370856081" sldId="276"/>
            <ac:spMk id="197" creationId="{F166E991-6B39-902A-EF8F-8ABF16A6EC22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717" v="339" actId="1076"/>
          <ac:spMkLst>
            <pc:docMk/>
            <pc:sldMk cId="370856081" sldId="276"/>
            <ac:spMk id="199" creationId="{8F295428-759D-42E3-24CA-ECD187E0252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748" v="340" actId="1076"/>
          <ac:spMkLst>
            <pc:docMk/>
            <pc:sldMk cId="370856081" sldId="276"/>
            <ac:spMk id="201" creationId="{369353F3-196C-662D-5ADB-B9A53E0061E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764" v="341" actId="1076"/>
          <ac:spMkLst>
            <pc:docMk/>
            <pc:sldMk cId="370856081" sldId="276"/>
            <ac:spMk id="203" creationId="{6F76271D-833E-A975-23D7-EB0ED5394584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795" v="342" actId="1076"/>
          <ac:spMkLst>
            <pc:docMk/>
            <pc:sldMk cId="370856081" sldId="276"/>
            <ac:spMk id="205" creationId="{BD22498A-A142-1F45-F682-305D633CAA31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811" v="343" actId="1076"/>
          <ac:spMkLst>
            <pc:docMk/>
            <pc:sldMk cId="370856081" sldId="276"/>
            <ac:spMk id="207" creationId="{4356EFDF-ADE5-4F36-3140-10E540DDCA0D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842" v="344" actId="1076"/>
          <ac:spMkLst>
            <pc:docMk/>
            <pc:sldMk cId="370856081" sldId="276"/>
            <ac:spMk id="209" creationId="{B251DCE4-8AC4-CDF7-166B-523CD1137B2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873" v="345" actId="1076"/>
          <ac:spMkLst>
            <pc:docMk/>
            <pc:sldMk cId="370856081" sldId="276"/>
            <ac:spMk id="211" creationId="{F157C9DF-F8DF-33F6-922E-6C9998E0EE87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889" v="346" actId="1076"/>
          <ac:spMkLst>
            <pc:docMk/>
            <pc:sldMk cId="370856081" sldId="276"/>
            <ac:spMk id="213" creationId="{A81C4663-FA76-C686-3FCB-AB500F189DE8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920" v="347" actId="1076"/>
          <ac:spMkLst>
            <pc:docMk/>
            <pc:sldMk cId="370856081" sldId="276"/>
            <ac:spMk id="215" creationId="{3BB79EB1-5A3B-CBF4-A293-6A1C897F51B3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936" v="348" actId="1076"/>
          <ac:spMkLst>
            <pc:docMk/>
            <pc:sldMk cId="370856081" sldId="276"/>
            <ac:spMk id="217" creationId="{AC885E00-60A0-E176-2916-F5B55304F1A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967" v="349" actId="1076"/>
          <ac:spMkLst>
            <pc:docMk/>
            <pc:sldMk cId="370856081" sldId="276"/>
            <ac:spMk id="219" creationId="{2DD31A6D-7D7E-F33D-66C4-468BD928E430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7.983" v="350" actId="1076"/>
          <ac:spMkLst>
            <pc:docMk/>
            <pc:sldMk cId="370856081" sldId="276"/>
            <ac:spMk id="221" creationId="{DAABD922-C51C-0889-E0B1-B387DD0D78C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18:30:38.014" v="351" actId="1076"/>
          <ac:spMkLst>
            <pc:docMk/>
            <pc:sldMk cId="370856081" sldId="276"/>
            <ac:spMk id="223" creationId="{A97F6620-1599-D5B5-7036-4C3AF88A72AC}"/>
          </ac:spMkLst>
        </pc:spChg>
        <pc:grpChg chg="add mod">
          <ac:chgData name="Md. Fazlul Haque" userId="S::fazlul.haque@bracits.com::7a5461f7-d91a-435e-83be-94ead616b94e" providerId="AD" clId="Web-{75599915-D9E3-ABF9-9430-10372C658DE5}" dt="2024-10-25T18:30:36.686" v="303" actId="1076"/>
          <ac:grpSpMkLst>
            <pc:docMk/>
            <pc:sldMk cId="370856081" sldId="276"/>
            <ac:grpSpMk id="9" creationId="{5429A95C-1260-0EFB-CB53-1A41EFEE6D20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717" v="304" actId="1076"/>
          <ac:grpSpMkLst>
            <pc:docMk/>
            <pc:sldMk cId="370856081" sldId="276"/>
            <ac:grpSpMk id="18" creationId="{702B426D-A2B8-1D2A-2D57-6354B084EF5C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748" v="305" actId="1076"/>
          <ac:grpSpMkLst>
            <pc:docMk/>
            <pc:sldMk cId="370856081" sldId="276"/>
            <ac:grpSpMk id="28" creationId="{16BE5B57-B3AF-56D5-C8C0-D2D4327A0CA4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780" v="306" actId="1076"/>
          <ac:grpSpMkLst>
            <pc:docMk/>
            <pc:sldMk cId="370856081" sldId="276"/>
            <ac:grpSpMk id="37" creationId="{1C220860-4F79-BDA7-2F3D-7E40324F2A6E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811" v="307" actId="1076"/>
          <ac:grpSpMkLst>
            <pc:docMk/>
            <pc:sldMk cId="370856081" sldId="276"/>
            <ac:grpSpMk id="45" creationId="{9BD19A95-9035-B171-5B09-28AA9E519877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842" v="308" actId="1076"/>
          <ac:grpSpMkLst>
            <pc:docMk/>
            <pc:sldMk cId="370856081" sldId="276"/>
            <ac:grpSpMk id="53" creationId="{0E77361B-8B42-9738-1518-CDB7BF9CBF0B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873" v="309" actId="1076"/>
          <ac:grpSpMkLst>
            <pc:docMk/>
            <pc:sldMk cId="370856081" sldId="276"/>
            <ac:grpSpMk id="61" creationId="{9438951B-9549-6583-22CF-4A0A66AE6B5F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905" v="310" actId="1076"/>
          <ac:grpSpMkLst>
            <pc:docMk/>
            <pc:sldMk cId="370856081" sldId="276"/>
            <ac:grpSpMk id="69" creationId="{3A1F84BA-16E0-C055-937D-F64B90F758E3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967" v="312" actId="1076"/>
          <ac:grpSpMkLst>
            <pc:docMk/>
            <pc:sldMk cId="370856081" sldId="276"/>
            <ac:grpSpMk id="77" creationId="{04DB6FED-BFF4-8B8B-0D1E-8861081B7CD1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6.998" v="313" actId="1076"/>
          <ac:grpSpMkLst>
            <pc:docMk/>
            <pc:sldMk cId="370856081" sldId="276"/>
            <ac:grpSpMk id="84" creationId="{53A5C1B1-34B4-D871-F488-14457A98FF35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030" v="314" actId="1076"/>
          <ac:grpSpMkLst>
            <pc:docMk/>
            <pc:sldMk cId="370856081" sldId="276"/>
            <ac:grpSpMk id="91" creationId="{D0130D0C-2FCE-5C9B-C022-90D02BEDFA4C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045" v="315" actId="1076"/>
          <ac:grpSpMkLst>
            <pc:docMk/>
            <pc:sldMk cId="370856081" sldId="276"/>
            <ac:grpSpMk id="96" creationId="{9EC2FA5E-2FD8-ED80-793C-A3234DAF5315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077" v="316" actId="1076"/>
          <ac:grpSpMkLst>
            <pc:docMk/>
            <pc:sldMk cId="370856081" sldId="276"/>
            <ac:grpSpMk id="101" creationId="{5AAB0BB9-EDB2-FD48-DA98-4D37DFF2465F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108" v="317" actId="1076"/>
          <ac:grpSpMkLst>
            <pc:docMk/>
            <pc:sldMk cId="370856081" sldId="276"/>
            <ac:grpSpMk id="106" creationId="{9F690F5F-A64D-8349-9D89-0D03416195CB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123" v="318" actId="1076"/>
          <ac:grpSpMkLst>
            <pc:docMk/>
            <pc:sldMk cId="370856081" sldId="276"/>
            <ac:grpSpMk id="111" creationId="{0BF202D7-F344-5515-A01B-B63275084E60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155" v="319" actId="1076"/>
          <ac:grpSpMkLst>
            <pc:docMk/>
            <pc:sldMk cId="370856081" sldId="276"/>
            <ac:grpSpMk id="116" creationId="{AB4DE1D4-FE10-7C82-46CE-F704ED3B6FAF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186" v="320" actId="1076"/>
          <ac:grpSpMkLst>
            <pc:docMk/>
            <pc:sldMk cId="370856081" sldId="276"/>
            <ac:grpSpMk id="121" creationId="{EB9D7CE8-9287-4D23-03C3-58F9E7B34623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217" v="321" actId="1076"/>
          <ac:grpSpMkLst>
            <pc:docMk/>
            <pc:sldMk cId="370856081" sldId="276"/>
            <ac:grpSpMk id="126" creationId="{3E4EFC71-4001-BE05-1E9E-A49341235911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233" v="322" actId="1076"/>
          <ac:grpSpMkLst>
            <pc:docMk/>
            <pc:sldMk cId="370856081" sldId="276"/>
            <ac:grpSpMk id="131" creationId="{EDE6452A-0428-F954-702E-759A4C37E0F8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264" v="323" actId="1076"/>
          <ac:grpSpMkLst>
            <pc:docMk/>
            <pc:sldMk cId="370856081" sldId="276"/>
            <ac:grpSpMk id="138" creationId="{8A16D922-78D3-D7F5-7AC5-17683C3EAA49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295" v="324" actId="1076"/>
          <ac:grpSpMkLst>
            <pc:docMk/>
            <pc:sldMk cId="370856081" sldId="276"/>
            <ac:grpSpMk id="145" creationId="{B0157186-2B5E-DA70-CEC7-4BCFBFD782ED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327" v="325" actId="1076"/>
          <ac:grpSpMkLst>
            <pc:docMk/>
            <pc:sldMk cId="370856081" sldId="276"/>
            <ac:grpSpMk id="152" creationId="{C5584731-A010-6E03-97DB-5EABB29B5E81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358" v="326" actId="1076"/>
          <ac:grpSpMkLst>
            <pc:docMk/>
            <pc:sldMk cId="370856081" sldId="276"/>
            <ac:grpSpMk id="159" creationId="{69D8270F-2A5C-038C-365D-D79FD554480B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389" v="327" actId="1076"/>
          <ac:grpSpMkLst>
            <pc:docMk/>
            <pc:sldMk cId="370856081" sldId="276"/>
            <ac:grpSpMk id="166" creationId="{850D7941-09E2-EC0F-6E00-3DC7C8E6ABB3}"/>
          </ac:grpSpMkLst>
        </pc:grpChg>
        <pc:grpChg chg="add mod">
          <ac:chgData name="Md. Fazlul Haque" userId="S::fazlul.haque@bracits.com::7a5461f7-d91a-435e-83be-94ead616b94e" providerId="AD" clId="Web-{75599915-D9E3-ABF9-9430-10372C658DE5}" dt="2024-10-25T18:30:37.420" v="328" actId="1076"/>
          <ac:grpSpMkLst>
            <pc:docMk/>
            <pc:sldMk cId="370856081" sldId="276"/>
            <ac:grpSpMk id="173" creationId="{C369B666-94AC-BA3B-4636-182CAD024647}"/>
          </ac:grpSpMkLst>
        </pc:grpChg>
        <pc:picChg chg="del">
          <ac:chgData name="Md. Fazlul Haque" userId="S::fazlul.haque@bracits.com::7a5461f7-d91a-435e-83be-94ead616b94e" providerId="AD" clId="Web-{75599915-D9E3-ABF9-9430-10372C658DE5}" dt="2024-10-25T18:27:18.175" v="145"/>
          <ac:picMkLst>
            <pc:docMk/>
            <pc:sldMk cId="370856081" sldId="276"/>
            <ac:picMk id="29" creationId="{AFE3D0F8-7F0C-F8D1-BCF0-ADC2B342157F}"/>
          </ac:picMkLst>
        </pc:picChg>
      </pc:sldChg>
      <pc:sldChg chg="modSp add ord replId">
        <pc:chgData name="Md. Fazlul Haque" userId="S::fazlul.haque@bracits.com::7a5461f7-d91a-435e-83be-94ead616b94e" providerId="AD" clId="Web-{75599915-D9E3-ABF9-9430-10372C658DE5}" dt="2024-10-25T19:50:06.854" v="548" actId="20577"/>
        <pc:sldMkLst>
          <pc:docMk/>
          <pc:sldMk cId="3945192616" sldId="279"/>
        </pc:sldMkLst>
        <pc:spChg chg="mod">
          <ac:chgData name="Md. Fazlul Haque" userId="S::fazlul.haque@bracits.com::7a5461f7-d91a-435e-83be-94ead616b94e" providerId="AD" clId="Web-{75599915-D9E3-ABF9-9430-10372C658DE5}" dt="2024-10-25T19:50:06.854" v="548" actId="20577"/>
          <ac:spMkLst>
            <pc:docMk/>
            <pc:sldMk cId="3945192616" sldId="279"/>
            <ac:spMk id="9" creationId="{00000000-0000-0000-0000-000000000000}"/>
          </ac:spMkLst>
        </pc:spChg>
      </pc:sldChg>
      <pc:sldChg chg="add replId">
        <pc:chgData name="Md. Fazlul Haque" userId="S::fazlul.haque@bracits.com::7a5461f7-d91a-435e-83be-94ead616b94e" providerId="AD" clId="Web-{75599915-D9E3-ABF9-9430-10372C658DE5}" dt="2024-10-25T19:41:02.616" v="487"/>
        <pc:sldMkLst>
          <pc:docMk/>
          <pc:sldMk cId="4240087100" sldId="280"/>
        </pc:sldMkLst>
      </pc:sldChg>
      <pc:sldChg chg="addSp delSp modSp add">
        <pc:chgData name="Md. Fazlul Haque" userId="S::fazlul.haque@bracits.com::7a5461f7-d91a-435e-83be-94ead616b94e" providerId="AD" clId="Web-{75599915-D9E3-ABF9-9430-10372C658DE5}" dt="2024-10-25T21:22:07.018" v="882"/>
        <pc:sldMkLst>
          <pc:docMk/>
          <pc:sldMk cId="1472772758" sldId="281"/>
        </pc:sldMkLst>
        <pc:spChg chg="del">
          <ac:chgData name="Md. Fazlul Haque" userId="S::fazlul.haque@bracits.com::7a5461f7-d91a-435e-83be-94ead616b94e" providerId="AD" clId="Web-{75599915-D9E3-ABF9-9430-10372C658DE5}" dt="2024-10-25T21:15:21.705" v="848"/>
          <ac:spMkLst>
            <pc:docMk/>
            <pc:sldMk cId="1472772758" sldId="281"/>
            <ac:spMk id="5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705" v="846"/>
          <ac:spMkLst>
            <pc:docMk/>
            <pc:sldMk cId="1472772758" sldId="281"/>
            <ac:spMk id="9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705" v="827"/>
          <ac:spMkLst>
            <pc:docMk/>
            <pc:sldMk cId="1472772758" sldId="281"/>
            <ac:spMk id="64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705" v="826"/>
          <ac:spMkLst>
            <pc:docMk/>
            <pc:sldMk cId="1472772758" sldId="281"/>
            <ac:spMk id="65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705" v="825"/>
          <ac:spMkLst>
            <pc:docMk/>
            <pc:sldMk cId="1472772758" sldId="281"/>
            <ac:spMk id="66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705" v="824"/>
          <ac:spMkLst>
            <pc:docMk/>
            <pc:sldMk cId="1472772758" sldId="281"/>
            <ac:spMk id="67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23"/>
          <ac:spMkLst>
            <pc:docMk/>
            <pc:sldMk cId="1472772758" sldId="281"/>
            <ac:spMk id="68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22"/>
          <ac:spMkLst>
            <pc:docMk/>
            <pc:sldMk cId="1472772758" sldId="281"/>
            <ac:spMk id="69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21"/>
          <ac:spMkLst>
            <pc:docMk/>
            <pc:sldMk cId="1472772758" sldId="281"/>
            <ac:spMk id="70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20"/>
          <ac:spMkLst>
            <pc:docMk/>
            <pc:sldMk cId="1472772758" sldId="281"/>
            <ac:spMk id="71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9"/>
          <ac:spMkLst>
            <pc:docMk/>
            <pc:sldMk cId="1472772758" sldId="281"/>
            <ac:spMk id="72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8"/>
          <ac:spMkLst>
            <pc:docMk/>
            <pc:sldMk cId="1472772758" sldId="281"/>
            <ac:spMk id="73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7"/>
          <ac:spMkLst>
            <pc:docMk/>
            <pc:sldMk cId="1472772758" sldId="281"/>
            <ac:spMk id="74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6"/>
          <ac:spMkLst>
            <pc:docMk/>
            <pc:sldMk cId="1472772758" sldId="281"/>
            <ac:spMk id="75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5"/>
          <ac:spMkLst>
            <pc:docMk/>
            <pc:sldMk cId="1472772758" sldId="281"/>
            <ac:spMk id="76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4"/>
          <ac:spMkLst>
            <pc:docMk/>
            <pc:sldMk cId="1472772758" sldId="281"/>
            <ac:spMk id="77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3"/>
          <ac:spMkLst>
            <pc:docMk/>
            <pc:sldMk cId="1472772758" sldId="281"/>
            <ac:spMk id="78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2"/>
          <ac:spMkLst>
            <pc:docMk/>
            <pc:sldMk cId="1472772758" sldId="281"/>
            <ac:spMk id="79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1"/>
          <ac:spMkLst>
            <pc:docMk/>
            <pc:sldMk cId="1472772758" sldId="281"/>
            <ac:spMk id="80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10"/>
          <ac:spMkLst>
            <pc:docMk/>
            <pc:sldMk cId="1472772758" sldId="281"/>
            <ac:spMk id="81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9"/>
          <ac:spMkLst>
            <pc:docMk/>
            <pc:sldMk cId="1472772758" sldId="281"/>
            <ac:spMk id="82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7"/>
          <ac:spMkLst>
            <pc:docMk/>
            <pc:sldMk cId="1472772758" sldId="281"/>
            <ac:spMk id="86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6"/>
          <ac:spMkLst>
            <pc:docMk/>
            <pc:sldMk cId="1472772758" sldId="281"/>
            <ac:spMk id="87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5"/>
          <ac:spMkLst>
            <pc:docMk/>
            <pc:sldMk cId="1472772758" sldId="281"/>
            <ac:spMk id="88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4"/>
          <ac:spMkLst>
            <pc:docMk/>
            <pc:sldMk cId="1472772758" sldId="281"/>
            <ac:spMk id="89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3"/>
          <ac:spMkLst>
            <pc:docMk/>
            <pc:sldMk cId="1472772758" sldId="281"/>
            <ac:spMk id="90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2"/>
          <ac:spMkLst>
            <pc:docMk/>
            <pc:sldMk cId="1472772758" sldId="281"/>
            <ac:spMk id="91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1"/>
          <ac:spMkLst>
            <pc:docMk/>
            <pc:sldMk cId="1472772758" sldId="281"/>
            <ac:spMk id="92" creationId="{00000000-0000-0000-0000-000000000000}"/>
          </ac:spMkLst>
        </pc:spChg>
        <pc:spChg chg="del">
          <ac:chgData name="Md. Fazlul Haque" userId="S::fazlul.haque@bracits.com::7a5461f7-d91a-435e-83be-94ead616b94e" providerId="AD" clId="Web-{75599915-D9E3-ABF9-9430-10372C658DE5}" dt="2024-10-25T21:15:21.690" v="800"/>
          <ac:spMkLst>
            <pc:docMk/>
            <pc:sldMk cId="1472772758" sldId="281"/>
            <ac:spMk id="93" creationId="{00000000-0000-0000-0000-000000000000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14" creationId="{AD6E6C7E-4512-3D85-677B-93B88685847A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15" creationId="{D86ED087-401E-3807-309F-35667011D4B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16" creationId="{D4EBC6EF-DFB0-DC6B-DE82-F0CEC37EAACB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19:21.778" v="861" actId="20577"/>
          <ac:spMkLst>
            <pc:docMk/>
            <pc:sldMk cId="1472772758" sldId="281"/>
            <ac:spMk id="117" creationId="{3253A10B-4FF5-AAF5-9293-96EC9CAB5E73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18" creationId="{AB4B0707-0EB2-476E-5573-56C12575840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01.732" v="865" actId="20577"/>
          <ac:spMkLst>
            <pc:docMk/>
            <pc:sldMk cId="1472772758" sldId="281"/>
            <ac:spMk id="119" creationId="{694EF287-9826-3DB6-36FC-E009ABB551D4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20" creationId="{B9203B6C-A24A-642E-D71A-3535E37324A5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09.389" v="866" actId="20577"/>
          <ac:spMkLst>
            <pc:docMk/>
            <pc:sldMk cId="1472772758" sldId="281"/>
            <ac:spMk id="121" creationId="{80D67207-36B2-EDC0-F471-52E843000B7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22" creationId="{43F75C05-7A45-146E-F56C-FBEF41272ECF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09.498" v="868" actId="20577"/>
          <ac:spMkLst>
            <pc:docMk/>
            <pc:sldMk cId="1472772758" sldId="281"/>
            <ac:spMk id="123" creationId="{383207C0-DB73-B2BA-14C3-ACF9D9AB07D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24" creationId="{C8D161C0-7E84-25C0-57C5-E8FF42A13E7D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53.484" v="874" actId="14100"/>
          <ac:spMkLst>
            <pc:docMk/>
            <pc:sldMk cId="1472772758" sldId="281"/>
            <ac:spMk id="125" creationId="{F3660753-FD8B-8B63-392A-EE46FFCA9C02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26" creationId="{95277C4C-2F56-C219-FF5F-29EC9FA01200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44.812" v="873" actId="14100"/>
          <ac:spMkLst>
            <pc:docMk/>
            <pc:sldMk cId="1472772758" sldId="281"/>
            <ac:spMk id="127" creationId="{28D44C14-7DF6-E613-8390-9174C1DF7E4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28" creationId="{BD64410B-4354-D2D6-2FBF-682767A58536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19:53.591" v="864" actId="20577"/>
          <ac:spMkLst>
            <pc:docMk/>
            <pc:sldMk cId="1472772758" sldId="281"/>
            <ac:spMk id="129" creationId="{AEBA711F-6C80-81CD-A716-1079D90FFF75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0" creationId="{A438A9E8-A8DE-9922-9DAE-B661A2EF283C}"/>
          </ac:spMkLst>
        </pc:spChg>
        <pc:spChg chg="add mod">
          <ac:chgData name="Md. Fazlul Haque" userId="S::fazlul.haque@bracits.com::7a5461f7-d91a-435e-83be-94ead616b94e" providerId="AD" clId="Web-{75599915-D9E3-ABF9-9430-10372C658DE5}" dt="2024-10-25T21:20:14.326" v="869" actId="20577"/>
          <ac:spMkLst>
            <pc:docMk/>
            <pc:sldMk cId="1472772758" sldId="281"/>
            <ac:spMk id="131" creationId="{7FE80F51-4054-F2E3-3B09-2DE6726CD042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2" creationId="{278C7F66-7A97-6653-26A0-91B45A5CA76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4" creationId="{FB7E91EB-4A5F-7242-7C78-AB1FE210D018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5" creationId="{2B75DF22-2366-2533-DDC7-CE4117528E3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6" creationId="{680C8A7E-7FDF-CF37-0783-D687997B19E4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7" creationId="{41AD537E-D045-9126-1C8F-8C58A0386B2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8" creationId="{F7369848-9ABD-3207-C7C7-91C44C498503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39" creationId="{DA29F263-16E7-F13A-C847-8ADE9D213399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0" creationId="{6098C1EA-FD23-FAEC-9C07-1C22EFBE4951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1" creationId="{9A9637B1-AD69-3B41-D8A9-0C668EB2D0A1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2" creationId="{6D96C7C5-9523-2DC9-AE59-555628B891B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3" creationId="{9E182F92-0E5B-261F-FEBC-C911062284E7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4" creationId="{B3D77176-8CE4-A7C9-3053-111CA9E5C7F3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5" creationId="{EB3B9CA6-26F3-0863-AA80-3C300B15A6A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6" creationId="{832D6161-4C7F-C5EA-F5A5-AA6F1C123E07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7" creationId="{25173257-B190-1931-11FD-A44C70B0D96A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8" creationId="{251CDA62-C782-7E6C-3620-ABD16CC64D64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49" creationId="{FD95D6EB-3134-F4EB-38C5-3B0E93BB7D57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0" creationId="{9CB4FB11-24EB-976E-9027-E693393F9C7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1" creationId="{9D0107B0-AD4F-3A70-95D6-D38ABF6A77C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2" creationId="{0FF79EC7-1801-1583-B665-E6DCA0B693CB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3" creationId="{3B717618-97D2-BB3C-FBE8-A38C8876DFED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4" creationId="{5F62EE6C-8025-966E-FE75-A1C305CA2E51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5" creationId="{662DE2AB-DA28-4E2C-01E7-94070CA2984A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6" creationId="{97E46029-3114-096B-C3DE-FAC59980B618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7" creationId="{1768E534-0325-AE58-2481-446440890FB1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8" creationId="{55216862-1852-356A-1336-B6DC8CE884B0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59" creationId="{8B861940-F572-0840-F811-9341B79C3BC0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0" creationId="{DA9704A2-DD9E-DE2B-B26C-909BDA16F831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1" creationId="{F835A0D9-74F0-9A39-B36B-1293F4439F08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2" creationId="{72EAABA0-7816-0B0C-9219-7D5B57B555B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3" creationId="{7A45ED6B-25C0-47E1-70D1-7F381312E44F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4" creationId="{B05545D7-5985-ECDC-BED0-E0F476390DFD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5" creationId="{03160563-C4BD-4C79-CD9A-04A9437F1A83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6" creationId="{CC2A8271-B696-DD58-C4F2-EBCC70C61B6B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7" creationId="{E50D2F5B-B9B6-6774-2B1B-9852C0DEAB95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8" creationId="{C0966C30-BA1C-EB9E-6642-312C35A3473B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69" creationId="{C32F2CF3-F7AC-E941-6DCB-C6B8EAA66D4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0" creationId="{03FC7FE3-99D2-62CB-ADC8-BA2B7F4606D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1" creationId="{EEE2F510-1819-30A3-9E8B-8C7ED694E03F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2" creationId="{20C999DA-7B12-BE67-943A-5B415037CC5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3" creationId="{771138DB-8F35-1E24-B340-286095A708AE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4" creationId="{329807B0-285A-B6D7-FF0E-D08953C6C319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5" creationId="{84912F4F-3852-F995-3983-420C08AB5F63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6" creationId="{E1752B02-0149-787F-A93C-722F0F4B8CFA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7" creationId="{C3025D2B-DC11-73CC-64DC-973D27D699A6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8" creationId="{202F0023-ADD0-133E-6ED5-0C45CAF2A2C0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79" creationId="{09489F73-C9F9-6CAF-458B-97EC9DC49CFC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80" creationId="{D3876833-956F-80E4-8B2C-CC2B59C08D7A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81" creationId="{6BDE6457-894A-B2AF-7725-7EEB1F4B2DD5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82" creationId="{7BD1FFE2-D07C-BA83-0CD8-69A0E3A22FAB}"/>
          </ac:spMkLst>
        </pc:spChg>
        <pc:spChg chg="add">
          <ac:chgData name="Md. Fazlul Haque" userId="S::fazlul.haque@bracits.com::7a5461f7-d91a-435e-83be-94ead616b94e" providerId="AD" clId="Web-{75599915-D9E3-ABF9-9430-10372C658DE5}" dt="2024-10-25T21:15:29.362" v="850"/>
          <ac:spMkLst>
            <pc:docMk/>
            <pc:sldMk cId="1472772758" sldId="281"/>
            <ac:spMk id="183" creationId="{571C8221-A3CA-1A23-755D-2FF91BB2BCD4}"/>
          </ac:spMkLst>
        </pc:spChg>
        <pc:spChg chg="add ord">
          <ac:chgData name="Md. Fazlul Haque" userId="S::fazlul.haque@bracits.com::7a5461f7-d91a-435e-83be-94ead616b94e" providerId="AD" clId="Web-{75599915-D9E3-ABF9-9430-10372C658DE5}" dt="2024-10-25T21:18:11.821" v="854"/>
          <ac:spMkLst>
            <pc:docMk/>
            <pc:sldMk cId="1472772758" sldId="281"/>
            <ac:spMk id="185" creationId="{48F1DA2C-4596-1C9F-5E22-6AEE79EA018C}"/>
          </ac:spMkLst>
        </pc:spChg>
        <pc:spChg chg="add ord">
          <ac:chgData name="Md. Fazlul Haque" userId="S::fazlul.haque@bracits.com::7a5461f7-d91a-435e-83be-94ead616b94e" providerId="AD" clId="Web-{75599915-D9E3-ABF9-9430-10372C658DE5}" dt="2024-10-25T21:18:26.228" v="856"/>
          <ac:spMkLst>
            <pc:docMk/>
            <pc:sldMk cId="1472772758" sldId="281"/>
            <ac:spMk id="187" creationId="{E5D08A45-43E5-2A3D-BA43-96919576B7A9}"/>
          </ac:spMkLst>
        </pc:spChg>
        <pc:spChg chg="add mod ord">
          <ac:chgData name="Md. Fazlul Haque" userId="S::fazlul.haque@bracits.com::7a5461f7-d91a-435e-83be-94ead616b94e" providerId="AD" clId="Web-{75599915-D9E3-ABF9-9430-10372C658DE5}" dt="2024-10-25T21:22:07.018" v="882"/>
          <ac:spMkLst>
            <pc:docMk/>
            <pc:sldMk cId="1472772758" sldId="281"/>
            <ac:spMk id="188" creationId="{7A446C08-57EC-1255-339B-96D2817166F4}"/>
          </ac:spMkLst>
        </pc:spChg>
        <pc:grpChg chg="del">
          <ac:chgData name="Md. Fazlul Haque" userId="S::fazlul.haque@bracits.com::7a5461f7-d91a-435e-83be-94ead616b94e" providerId="AD" clId="Web-{75599915-D9E3-ABF9-9430-10372C658DE5}" dt="2024-10-25T21:15:21.705" v="849"/>
          <ac:grpSpMkLst>
            <pc:docMk/>
            <pc:sldMk cId="1472772758" sldId="281"/>
            <ac:grpSpMk id="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7"/>
          <ac:grpSpMkLst>
            <pc:docMk/>
            <pc:sldMk cId="1472772758" sldId="281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5"/>
          <ac:grpSpMkLst>
            <pc:docMk/>
            <pc:sldMk cId="1472772758" sldId="281"/>
            <ac:grpSpMk id="10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4"/>
          <ac:grpSpMkLst>
            <pc:docMk/>
            <pc:sldMk cId="1472772758" sldId="281"/>
            <ac:grpSpMk id="13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3"/>
          <ac:grpSpMkLst>
            <pc:docMk/>
            <pc:sldMk cId="1472772758" sldId="281"/>
            <ac:grpSpMk id="1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2"/>
          <ac:grpSpMkLst>
            <pc:docMk/>
            <pc:sldMk cId="1472772758" sldId="281"/>
            <ac:grpSpMk id="1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1"/>
          <ac:grpSpMkLst>
            <pc:docMk/>
            <pc:sldMk cId="1472772758" sldId="281"/>
            <ac:grpSpMk id="2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40"/>
          <ac:grpSpMkLst>
            <pc:docMk/>
            <pc:sldMk cId="1472772758" sldId="281"/>
            <ac:grpSpMk id="25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9"/>
          <ac:grpSpMkLst>
            <pc:docMk/>
            <pc:sldMk cId="1472772758" sldId="281"/>
            <ac:grpSpMk id="28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8"/>
          <ac:grpSpMkLst>
            <pc:docMk/>
            <pc:sldMk cId="1472772758" sldId="281"/>
            <ac:grpSpMk id="31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7"/>
          <ac:grpSpMkLst>
            <pc:docMk/>
            <pc:sldMk cId="1472772758" sldId="281"/>
            <ac:grpSpMk id="34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6"/>
          <ac:grpSpMkLst>
            <pc:docMk/>
            <pc:sldMk cId="1472772758" sldId="281"/>
            <ac:grpSpMk id="37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5"/>
          <ac:grpSpMkLst>
            <pc:docMk/>
            <pc:sldMk cId="1472772758" sldId="281"/>
            <ac:grpSpMk id="40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4"/>
          <ac:grpSpMkLst>
            <pc:docMk/>
            <pc:sldMk cId="1472772758" sldId="281"/>
            <ac:grpSpMk id="43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3"/>
          <ac:grpSpMkLst>
            <pc:docMk/>
            <pc:sldMk cId="1472772758" sldId="281"/>
            <ac:grpSpMk id="4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2"/>
          <ac:grpSpMkLst>
            <pc:docMk/>
            <pc:sldMk cId="1472772758" sldId="281"/>
            <ac:grpSpMk id="4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1"/>
          <ac:grpSpMkLst>
            <pc:docMk/>
            <pc:sldMk cId="1472772758" sldId="281"/>
            <ac:grpSpMk id="5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30"/>
          <ac:grpSpMkLst>
            <pc:docMk/>
            <pc:sldMk cId="1472772758" sldId="281"/>
            <ac:grpSpMk id="55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29"/>
          <ac:grpSpMkLst>
            <pc:docMk/>
            <pc:sldMk cId="1472772758" sldId="281"/>
            <ac:grpSpMk id="58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705" v="828"/>
          <ac:grpSpMkLst>
            <pc:docMk/>
            <pc:sldMk cId="1472772758" sldId="281"/>
            <ac:grpSpMk id="61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75599915-D9E3-ABF9-9430-10372C658DE5}" dt="2024-10-25T21:15:21.690" v="808"/>
          <ac:grpSpMkLst>
            <pc:docMk/>
            <pc:sldMk cId="1472772758" sldId="281"/>
            <ac:grpSpMk id="83" creationId="{00000000-0000-0000-0000-000000000000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4" creationId="{4D109E9E-932B-02BF-70D3-FE85059E90FB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5" creationId="{8216361F-6D7F-1097-BEF8-F974253CD781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6" creationId="{8E6EE038-AC0D-7F1F-C002-F2A29798A613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7" creationId="{3B9360A9-B556-F3D2-5F0F-CBAA2DF379A2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8" creationId="{9582F85B-5914-67AD-AD21-41B152D1F21A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99" creationId="{0A3955AD-A0EC-ABAD-34BE-497F7F70F9DE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0" creationId="{F940BC78-EEC3-EF09-BF5D-192A07426124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1" creationId="{A9CF6DDB-F1DF-D649-7640-1588391F8DDC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2" creationId="{3A45DF75-D31D-1068-6C56-C2AB9350F486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3" creationId="{A7BBA176-086D-E9B4-82E2-7D4571C11CDD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4" creationId="{420C7F5C-FB57-DEE5-FDCA-8A64522780CE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5" creationId="{EE35E527-AD5C-A685-0B1E-26C2DAC7DB73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6" creationId="{371A3D12-C326-530B-3581-D77630F63667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7" creationId="{C431E2B8-2D00-64EE-B71D-9EC994B89CB0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8" creationId="{9B07B535-EC89-DBC5-D621-8184E54C1121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09" creationId="{2E3DA7D5-3E96-E340-D68D-44B68EF82188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10" creationId="{4EAD9081-8F23-1C42-5F0E-F902DAA692C3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11" creationId="{807DC970-2788-C971-9954-8525970A3600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12" creationId="{7292C699-88EC-3AB0-CD14-A840856F832D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13" creationId="{D874632D-95DF-7E66-A79A-38C7B83A3CD6}"/>
          </ac:grpSpMkLst>
        </pc:grpChg>
        <pc:grpChg chg="add">
          <ac:chgData name="Md. Fazlul Haque" userId="S::fazlul.haque@bracits.com::7a5461f7-d91a-435e-83be-94ead616b94e" providerId="AD" clId="Web-{75599915-D9E3-ABF9-9430-10372C658DE5}" dt="2024-10-25T21:15:29.362" v="850"/>
          <ac:grpSpMkLst>
            <pc:docMk/>
            <pc:sldMk cId="1472772758" sldId="281"/>
            <ac:grpSpMk id="133" creationId="{31E383F2-481D-4BA5-AB6E-BC0063AE2876}"/>
          </ac:grpSpMkLst>
        </pc:grpChg>
      </pc:sldChg>
      <pc:sldChg chg="add del">
        <pc:chgData name="Md. Fazlul Haque" userId="S::fazlul.haque@bracits.com::7a5461f7-d91a-435e-83be-94ead616b94e" providerId="AD" clId="Web-{75599915-D9E3-ABF9-9430-10372C658DE5}" dt="2024-10-25T21:23:16.427" v="883"/>
        <pc:sldMkLst>
          <pc:docMk/>
          <pc:sldMk cId="233162369" sldId="282"/>
        </pc:sldMkLst>
      </pc:sldChg>
    </pc:docChg>
  </pc:docChgLst>
  <pc:docChgLst>
    <pc:chgData name="Md. Fazlul Haque" userId="S::fazlul.haque@bracits.com::7a5461f7-d91a-435e-83be-94ead616b94e" providerId="AD" clId="Web-{E8124F86-22FB-E984-0866-C371C725195F}"/>
    <pc:docChg chg="addSld delSld modSld sldOrd">
      <pc:chgData name="Md. Fazlul Haque" userId="S::fazlul.haque@bracits.com::7a5461f7-d91a-435e-83be-94ead616b94e" providerId="AD" clId="Web-{E8124F86-22FB-E984-0866-C371C725195F}" dt="2024-10-27T11:30:50.362" v="195" actId="1076"/>
      <pc:docMkLst>
        <pc:docMk/>
      </pc:docMkLst>
      <pc:sldChg chg="modSp">
        <pc:chgData name="Md. Fazlul Haque" userId="S::fazlul.haque@bracits.com::7a5461f7-d91a-435e-83be-94ead616b94e" providerId="AD" clId="Web-{E8124F86-22FB-E984-0866-C371C725195F}" dt="2024-10-27T10:25:06.773" v="66" actId="20577"/>
        <pc:sldMkLst>
          <pc:docMk/>
          <pc:sldMk cId="0" sldId="263"/>
        </pc:sldMkLst>
        <pc:spChg chg="mod">
          <ac:chgData name="Md. Fazlul Haque" userId="S::fazlul.haque@bracits.com::7a5461f7-d91a-435e-83be-94ead616b94e" providerId="AD" clId="Web-{E8124F86-22FB-E984-0866-C371C725195F}" dt="2024-10-27T10:25:06.773" v="66" actId="20577"/>
          <ac:spMkLst>
            <pc:docMk/>
            <pc:sldMk cId="0" sldId="263"/>
            <ac:spMk id="34" creationId="{00000000-0000-0000-0000-000000000000}"/>
          </ac:spMkLst>
        </pc:spChg>
      </pc:sldChg>
      <pc:sldChg chg="del">
        <pc:chgData name="Md. Fazlul Haque" userId="S::fazlul.haque@bracits.com::7a5461f7-d91a-435e-83be-94ead616b94e" providerId="AD" clId="Web-{E8124F86-22FB-E984-0866-C371C725195F}" dt="2024-10-27T10:23:56.599" v="60"/>
        <pc:sldMkLst>
          <pc:docMk/>
          <pc:sldMk cId="0" sldId="266"/>
        </pc:sldMkLst>
      </pc:sldChg>
      <pc:sldChg chg="del">
        <pc:chgData name="Md. Fazlul Haque" userId="S::fazlul.haque@bracits.com::7a5461f7-d91a-435e-83be-94ead616b94e" providerId="AD" clId="Web-{E8124F86-22FB-E984-0866-C371C725195F}" dt="2024-10-27T10:23:59.302" v="61"/>
        <pc:sldMkLst>
          <pc:docMk/>
          <pc:sldMk cId="0" sldId="267"/>
        </pc:sldMkLst>
      </pc:sldChg>
      <pc:sldChg chg="delSp modSp ord delAnim">
        <pc:chgData name="Md. Fazlul Haque" userId="S::fazlul.haque@bracits.com::7a5461f7-d91a-435e-83be-94ead616b94e" providerId="AD" clId="Web-{E8124F86-22FB-E984-0866-C371C725195F}" dt="2024-10-27T10:29:42.312" v="85" actId="20577"/>
        <pc:sldMkLst>
          <pc:docMk/>
          <pc:sldMk cId="0" sldId="268"/>
        </pc:sldMkLst>
        <pc:spChg chg="del">
          <ac:chgData name="Md. Fazlul Haque" userId="S::fazlul.haque@bracits.com::7a5461f7-d91a-435e-83be-94ead616b94e" providerId="AD" clId="Web-{E8124F86-22FB-E984-0866-C371C725195F}" dt="2024-10-27T10:17:13.291" v="19"/>
          <ac:spMkLst>
            <pc:docMk/>
            <pc:sldMk cId="0" sldId="268"/>
            <ac:spMk id="6" creationId="{00000000-0000-0000-0000-000000000000}"/>
          </ac:spMkLst>
        </pc:spChg>
        <pc:spChg chg="del">
          <ac:chgData name="Md. Fazlul Haque" userId="S::fazlul.haque@bracits.com::7a5461f7-d91a-435e-83be-94ead616b94e" providerId="AD" clId="Web-{E8124F86-22FB-E984-0866-C371C725195F}" dt="2024-10-27T10:17:33.901" v="20"/>
          <ac:spMkLst>
            <pc:docMk/>
            <pc:sldMk cId="0" sldId="268"/>
            <ac:spMk id="9" creationId="{00000000-0000-0000-0000-000000000000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23:25.114" v="58" actId="20577"/>
          <ac:spMkLst>
            <pc:docMk/>
            <pc:sldMk cId="0" sldId="268"/>
            <ac:spMk id="49" creationId="{00000000-0000-0000-0000-000000000000}"/>
          </ac:spMkLst>
        </pc:spChg>
        <pc:spChg chg="mod topLvl">
          <ac:chgData name="Md. Fazlul Haque" userId="S::fazlul.haque@bracits.com::7a5461f7-d91a-435e-83be-94ead616b94e" providerId="AD" clId="Web-{E8124F86-22FB-E984-0866-C371C725195F}" dt="2024-10-27T10:28:08.966" v="83" actId="1076"/>
          <ac:spMkLst>
            <pc:docMk/>
            <pc:sldMk cId="0" sldId="268"/>
            <ac:spMk id="60" creationId="{00000000-0000-0000-0000-000000000000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22:05.580" v="46" actId="1076"/>
          <ac:spMkLst>
            <pc:docMk/>
            <pc:sldMk cId="0" sldId="268"/>
            <ac:spMk id="168" creationId="{00000000-0000-0000-0000-000000000000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20:10.030" v="32" actId="1076"/>
          <ac:spMkLst>
            <pc:docMk/>
            <pc:sldMk cId="0" sldId="268"/>
            <ac:spMk id="177" creationId="{00000000-0000-0000-0000-000000000000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29:42.312" v="85" actId="20577"/>
          <ac:spMkLst>
            <pc:docMk/>
            <pc:sldMk cId="0" sldId="268"/>
            <ac:spMk id="229" creationId="{00000000-0000-0000-0000-000000000000}"/>
          </ac:spMkLst>
        </pc:spChg>
        <pc:spChg chg="del topLvl">
          <ac:chgData name="Md. Fazlul Haque" userId="S::fazlul.haque@bracits.com::7a5461f7-d91a-435e-83be-94ead616b94e" providerId="AD" clId="Web-{E8124F86-22FB-E984-0866-C371C725195F}" dt="2024-10-27T10:16:58.056" v="18"/>
          <ac:spMkLst>
            <pc:docMk/>
            <pc:sldMk cId="0" sldId="268"/>
            <ac:spMk id="237" creationId="{00000000-0000-0000-0000-000000000000}"/>
          </ac:spMkLst>
        </pc:spChg>
        <pc:spChg chg="del topLvl">
          <ac:chgData name="Md. Fazlul Haque" userId="S::fazlul.haque@bracits.com::7a5461f7-d91a-435e-83be-94ead616b94e" providerId="AD" clId="Web-{E8124F86-22FB-E984-0866-C371C725195F}" dt="2024-10-27T10:17:41.604" v="21"/>
          <ac:spMkLst>
            <pc:docMk/>
            <pc:sldMk cId="0" sldId="268"/>
            <ac:spMk id="238" creationId="{00000000-0000-0000-0000-000000000000}"/>
          </ac:spMkLst>
        </pc:spChg>
        <pc:spChg chg="del mod topLvl">
          <ac:chgData name="Md. Fazlul Haque" userId="S::fazlul.haque@bracits.com::7a5461f7-d91a-435e-83be-94ead616b94e" providerId="AD" clId="Web-{E8124F86-22FB-E984-0866-C371C725195F}" dt="2024-10-27T10:17:43.667" v="24"/>
          <ac:spMkLst>
            <pc:docMk/>
            <pc:sldMk cId="0" sldId="268"/>
            <ac:spMk id="239" creationId="{00000000-0000-0000-0000-000000000000}"/>
          </ac:spMkLst>
        </pc:spChg>
        <pc:grpChg chg="del">
          <ac:chgData name="Md. Fazlul Haque" userId="S::fazlul.haque@bracits.com::7a5461f7-d91a-435e-83be-94ead616b94e" providerId="AD" clId="Web-{E8124F86-22FB-E984-0866-C371C725195F}" dt="2024-10-27T10:16:58.056" v="18"/>
          <ac:grpSpMkLst>
            <pc:docMk/>
            <pc:sldMk cId="0" sldId="268"/>
            <ac:grpSpMk id="20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E8124F86-22FB-E984-0866-C371C725195F}" dt="2024-10-27T10:17:13.291" v="19"/>
          <ac:grpSpMkLst>
            <pc:docMk/>
            <pc:sldMk cId="0" sldId="268"/>
            <ac:grpSpMk id="2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E8124F86-22FB-E984-0866-C371C725195F}" dt="2024-10-27T10:17:41.604" v="21"/>
          <ac:grpSpMkLst>
            <pc:docMk/>
            <pc:sldMk cId="0" sldId="268"/>
            <ac:grpSpMk id="2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E8124F86-22FB-E984-0866-C371C725195F}" dt="2024-10-27T10:17:43.667" v="24"/>
          <ac:grpSpMkLst>
            <pc:docMk/>
            <pc:sldMk cId="0" sldId="268"/>
            <ac:grpSpMk id="27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E8124F86-22FB-E984-0866-C371C725195F}" dt="2024-10-27T10:20:27.015" v="33"/>
          <ac:grpSpMkLst>
            <pc:docMk/>
            <pc:sldMk cId="0" sldId="268"/>
            <ac:grpSpMk id="63" creationId="{00000000-0000-0000-0000-000000000000}"/>
          </ac:grpSpMkLst>
        </pc:grpChg>
        <pc:grpChg chg="mod topLvl">
          <ac:chgData name="Md. Fazlul Haque" userId="S::fazlul.haque@bracits.com::7a5461f7-d91a-435e-83be-94ead616b94e" providerId="AD" clId="Web-{E8124F86-22FB-E984-0866-C371C725195F}" dt="2024-10-27T10:19:03.325" v="27" actId="1076"/>
          <ac:grpSpMkLst>
            <pc:docMk/>
            <pc:sldMk cId="0" sldId="268"/>
            <ac:grpSpMk id="207" creationId="{00000000-0000-0000-0000-000000000000}"/>
          </ac:grpSpMkLst>
        </pc:grpChg>
        <pc:grpChg chg="mod topLvl">
          <ac:chgData name="Md. Fazlul Haque" userId="S::fazlul.haque@bracits.com::7a5461f7-d91a-435e-83be-94ead616b94e" providerId="AD" clId="Web-{E8124F86-22FB-E984-0866-C371C725195F}" dt="2024-10-27T10:19:03.216" v="25" actId="1076"/>
          <ac:grpSpMkLst>
            <pc:docMk/>
            <pc:sldMk cId="0" sldId="268"/>
            <ac:grpSpMk id="212" creationId="{00000000-0000-0000-0000-000000000000}"/>
          </ac:grpSpMkLst>
        </pc:grpChg>
        <pc:grpChg chg="topLvl">
          <ac:chgData name="Md. Fazlul Haque" userId="S::fazlul.haque@bracits.com::7a5461f7-d91a-435e-83be-94ead616b94e" providerId="AD" clId="Web-{E8124F86-22FB-E984-0866-C371C725195F}" dt="2024-10-27T10:16:58.056" v="18"/>
          <ac:grpSpMkLst>
            <pc:docMk/>
            <pc:sldMk cId="0" sldId="268"/>
            <ac:grpSpMk id="226" creationId="{00000000-0000-0000-0000-000000000000}"/>
          </ac:grpSpMkLst>
        </pc:grpChg>
        <pc:picChg chg="mod">
          <ac:chgData name="Md. Fazlul Haque" userId="S::fazlul.haque@bracits.com::7a5461f7-d91a-435e-83be-94ead616b94e" providerId="AD" clId="Web-{E8124F86-22FB-E984-0866-C371C725195F}" dt="2024-10-27T10:21:45.267" v="44" actId="1076"/>
          <ac:picMkLst>
            <pc:docMk/>
            <pc:sldMk cId="0" sldId="268"/>
            <ac:picMk id="167" creationId="{00000000-0000-0000-0000-000000000000}"/>
          </ac:picMkLst>
        </pc:picChg>
        <pc:picChg chg="mod">
          <ac:chgData name="Md. Fazlul Haque" userId="S::fazlul.haque@bracits.com::7a5461f7-d91a-435e-83be-94ead616b94e" providerId="AD" clId="Web-{E8124F86-22FB-E984-0866-C371C725195F}" dt="2024-10-27T10:19:37.295" v="28" actId="1076"/>
          <ac:picMkLst>
            <pc:docMk/>
            <pc:sldMk cId="0" sldId="268"/>
            <ac:picMk id="172" creationId="{00000000-0000-0000-0000-000000000000}"/>
          </ac:picMkLst>
        </pc:picChg>
        <pc:picChg chg="mod">
          <ac:chgData name="Md. Fazlul Haque" userId="S::fazlul.haque@bracits.com::7a5461f7-d91a-435e-83be-94ead616b94e" providerId="AD" clId="Web-{E8124F86-22FB-E984-0866-C371C725195F}" dt="2024-10-27T10:19:45.139" v="29" actId="1076"/>
          <ac:picMkLst>
            <pc:docMk/>
            <pc:sldMk cId="0" sldId="268"/>
            <ac:picMk id="178" creationId="{00000000-0000-0000-0000-000000000000}"/>
          </ac:picMkLst>
        </pc:picChg>
        <pc:cxnChg chg="mod ord topLvl">
          <ac:chgData name="Md. Fazlul Haque" userId="S::fazlul.haque@bracits.com::7a5461f7-d91a-435e-83be-94ead616b94e" providerId="AD" clId="Web-{E8124F86-22FB-E984-0866-C371C725195F}" dt="2024-10-27T10:22:12.768" v="47" actId="1076"/>
          <ac:cxnSpMkLst>
            <pc:docMk/>
            <pc:sldMk cId="0" sldId="268"/>
            <ac:cxnSpMk id="32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E8124F86-22FB-E984-0866-C371C725195F}" dt="2024-10-27T10:19:03.232" v="26" actId="1076"/>
          <ac:cxnSpMkLst>
            <pc:docMk/>
            <pc:sldMk cId="0" sldId="268"/>
            <ac:cxnSpMk id="43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E8124F86-22FB-E984-0866-C371C725195F}" dt="2024-10-27T10:19:03.325" v="27" actId="1076"/>
          <ac:cxnSpMkLst>
            <pc:docMk/>
            <pc:sldMk cId="0" sldId="268"/>
            <ac:cxnSpMk id="50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E8124F86-22FB-E984-0866-C371C725195F}" dt="2024-10-27T10:19:03.325" v="27" actId="1076"/>
          <ac:cxnSpMkLst>
            <pc:docMk/>
            <pc:sldMk cId="0" sldId="268"/>
            <ac:cxnSpMk id="51" creationId="{00000000-0000-0000-0000-000000000000}"/>
          </ac:cxnSpMkLst>
        </pc:cxnChg>
      </pc:sldChg>
      <pc:sldChg chg="addSp modSp del addAnim">
        <pc:chgData name="Md. Fazlul Haque" userId="S::fazlul.haque@bracits.com::7a5461f7-d91a-435e-83be-94ead616b94e" providerId="AD" clId="Web-{E8124F86-22FB-E984-0866-C371C725195F}" dt="2024-10-27T11:27:00.762" v="190"/>
        <pc:sldMkLst>
          <pc:docMk/>
          <pc:sldMk cId="0" sldId="270"/>
        </pc:sldMkLst>
        <pc:spChg chg="mod">
          <ac:chgData name="Md. Fazlul Haque" userId="S::fazlul.haque@bracits.com::7a5461f7-d91a-435e-83be-94ead616b94e" providerId="AD" clId="Web-{E8124F86-22FB-E984-0866-C371C725195F}" dt="2024-10-27T09:40:38.386" v="7" actId="1076"/>
          <ac:spMkLst>
            <pc:docMk/>
            <pc:sldMk cId="0" sldId="270"/>
            <ac:spMk id="7" creationId="{03ADF382-9070-F841-1802-71822213B6B7}"/>
          </ac:spMkLst>
        </pc:spChg>
        <pc:picChg chg="add mod">
          <ac:chgData name="Md. Fazlul Haque" userId="S::fazlul.haque@bracits.com::7a5461f7-d91a-435e-83be-94ead616b94e" providerId="AD" clId="Web-{E8124F86-22FB-E984-0866-C371C725195F}" dt="2024-10-27T09:39:31.696" v="2"/>
          <ac:picMkLst>
            <pc:docMk/>
            <pc:sldMk cId="0" sldId="270"/>
            <ac:picMk id="2" creationId="{93997D9B-6DA1-A38F-46A9-E1FC5EF1D671}"/>
          </ac:picMkLst>
        </pc:picChg>
        <pc:cxnChg chg="add mod">
          <ac:chgData name="Md. Fazlul Haque" userId="S::fazlul.haque@bracits.com::7a5461f7-d91a-435e-83be-94ead616b94e" providerId="AD" clId="Web-{E8124F86-22FB-E984-0866-C371C725195F}" dt="2024-10-27T09:41:50.388" v="15" actId="14100"/>
          <ac:cxnSpMkLst>
            <pc:docMk/>
            <pc:sldMk cId="0" sldId="270"/>
            <ac:cxnSpMk id="11" creationId="{FF1C80B7-BF44-C1EB-21FD-DAEA35A87085}"/>
          </ac:cxnSpMkLst>
        </pc:cxnChg>
      </pc:sldChg>
      <pc:sldChg chg="modSp">
        <pc:chgData name="Md. Fazlul Haque" userId="S::fazlul.haque@bracits.com::7a5461f7-d91a-435e-83be-94ead616b94e" providerId="AD" clId="Web-{E8124F86-22FB-E984-0866-C371C725195F}" dt="2024-10-27T10:33:28.725" v="104" actId="14100"/>
        <pc:sldMkLst>
          <pc:docMk/>
          <pc:sldMk cId="523917051" sldId="273"/>
        </pc:sldMkLst>
        <pc:spChg chg="mod">
          <ac:chgData name="Md. Fazlul Haque" userId="S::fazlul.haque@bracits.com::7a5461f7-d91a-435e-83be-94ead616b94e" providerId="AD" clId="Web-{E8124F86-22FB-E984-0866-C371C725195F}" dt="2024-10-27T10:32:57.021" v="89" actId="20577"/>
          <ac:spMkLst>
            <pc:docMk/>
            <pc:sldMk cId="523917051" sldId="273"/>
            <ac:spMk id="8" creationId="{CABDAA79-B837-9674-2CEF-99FB00F91059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3:28.725" v="104" actId="14100"/>
          <ac:spMkLst>
            <pc:docMk/>
            <pc:sldMk cId="523917051" sldId="273"/>
            <ac:spMk id="15" creationId="{0B8F130C-8C8B-D707-DA70-BAD498728F7A}"/>
          </ac:spMkLst>
        </pc:spChg>
      </pc:sldChg>
      <pc:sldChg chg="modSp">
        <pc:chgData name="Md. Fazlul Haque" userId="S::fazlul.haque@bracits.com::7a5461f7-d91a-435e-83be-94ead616b94e" providerId="AD" clId="Web-{E8124F86-22FB-E984-0866-C371C725195F}" dt="2024-10-27T10:35:17.572" v="113" actId="14100"/>
        <pc:sldMkLst>
          <pc:docMk/>
          <pc:sldMk cId="370856081" sldId="276"/>
        </pc:sldMkLst>
        <pc:spChg chg="mod">
          <ac:chgData name="Md. Fazlul Haque" userId="S::fazlul.haque@bracits.com::7a5461f7-d91a-435e-83be-94ead616b94e" providerId="AD" clId="Web-{E8124F86-22FB-E984-0866-C371C725195F}" dt="2024-10-27T10:35:00.071" v="111" actId="14100"/>
          <ac:spMkLst>
            <pc:docMk/>
            <pc:sldMk cId="370856081" sldId="276"/>
            <ac:spMk id="197" creationId="{F166E991-6B39-902A-EF8F-8ABF16A6EC22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4:01.507" v="105" actId="14100"/>
          <ac:spMkLst>
            <pc:docMk/>
            <pc:sldMk cId="370856081" sldId="276"/>
            <ac:spMk id="199" creationId="{8F295428-759D-42E3-24CA-ECD187E02524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4:49.586" v="109" actId="14100"/>
          <ac:spMkLst>
            <pc:docMk/>
            <pc:sldMk cId="370856081" sldId="276"/>
            <ac:spMk id="201" creationId="{369353F3-196C-662D-5ADB-B9A53E0061E6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4:40.742" v="108" actId="14100"/>
          <ac:spMkLst>
            <pc:docMk/>
            <pc:sldMk cId="370856081" sldId="276"/>
            <ac:spMk id="203" creationId="{6F76271D-833E-A975-23D7-EB0ED5394584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5:10.149" v="112" actId="14100"/>
          <ac:spMkLst>
            <pc:docMk/>
            <pc:sldMk cId="370856081" sldId="276"/>
            <ac:spMk id="205" creationId="{BD22498A-A142-1F45-F682-305D633CAA31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5:17.572" v="113" actId="14100"/>
          <ac:spMkLst>
            <pc:docMk/>
            <pc:sldMk cId="370856081" sldId="276"/>
            <ac:spMk id="207" creationId="{4356EFDF-ADE5-4F36-3140-10E540DDCA0D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4:52.649" v="110" actId="14100"/>
          <ac:spMkLst>
            <pc:docMk/>
            <pc:sldMk cId="370856081" sldId="276"/>
            <ac:spMk id="209" creationId="{B251DCE4-8AC4-CDF7-166B-523CD1137B2F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34:32.273" v="106" actId="14100"/>
          <ac:spMkLst>
            <pc:docMk/>
            <pc:sldMk cId="370856081" sldId="276"/>
            <ac:spMk id="211" creationId="{F157C9DF-F8DF-33F6-922E-6C9998E0EE87}"/>
          </ac:spMkLst>
        </pc:spChg>
      </pc:sldChg>
      <pc:sldChg chg="modSp">
        <pc:chgData name="Md. Fazlul Haque" userId="S::fazlul.haque@bracits.com::7a5461f7-d91a-435e-83be-94ead616b94e" providerId="AD" clId="Web-{E8124F86-22FB-E984-0866-C371C725195F}" dt="2024-10-27T10:40:15.127" v="142" actId="1076"/>
        <pc:sldMkLst>
          <pc:docMk/>
          <pc:sldMk cId="1286747209" sldId="284"/>
        </pc:sldMkLst>
        <pc:spChg chg="mod">
          <ac:chgData name="Md. Fazlul Haque" userId="S::fazlul.haque@bracits.com::7a5461f7-d91a-435e-83be-94ead616b94e" providerId="AD" clId="Web-{E8124F86-22FB-E984-0866-C371C725195F}" dt="2024-10-27T10:40:14.986" v="136" actId="1076"/>
          <ac:spMkLst>
            <pc:docMk/>
            <pc:sldMk cId="1286747209" sldId="284"/>
            <ac:spMk id="8" creationId="{D006F0EC-CCD6-FBE0-939E-719CB02BB2CB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40:15.096" v="141" actId="1076"/>
          <ac:spMkLst>
            <pc:docMk/>
            <pc:sldMk cId="1286747209" sldId="284"/>
            <ac:spMk id="10" creationId="{2EC35C40-907A-42E2-16AF-646DC27100D8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40:15.033" v="138" actId="1076"/>
          <ac:spMkLst>
            <pc:docMk/>
            <pc:sldMk cId="1286747209" sldId="284"/>
            <ac:spMk id="20" creationId="{6ABD0CA4-2AA9-0DC9-273D-25A2FD80F8C2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40:15.127" v="142" actId="1076"/>
          <ac:spMkLst>
            <pc:docMk/>
            <pc:sldMk cId="1286747209" sldId="284"/>
            <ac:spMk id="21" creationId="{BEC03C20-0DAB-8439-5F74-E4A7E4270F03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40:15.049" v="139" actId="1076"/>
          <ac:spMkLst>
            <pc:docMk/>
            <pc:sldMk cId="1286747209" sldId="284"/>
            <ac:spMk id="24" creationId="{2C678624-F02C-E998-F41E-4061FB998D2E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0:40:15.064" v="140" actId="1076"/>
          <ac:spMkLst>
            <pc:docMk/>
            <pc:sldMk cId="1286747209" sldId="284"/>
            <ac:spMk id="28" creationId="{956294FB-AF80-5AE3-DF40-021FB67EE7F1}"/>
          </ac:spMkLst>
        </pc:spChg>
        <pc:grpChg chg="mod">
          <ac:chgData name="Md. Fazlul Haque" userId="S::fazlul.haque@bracits.com::7a5461f7-d91a-435e-83be-94ead616b94e" providerId="AD" clId="Web-{E8124F86-22FB-E984-0866-C371C725195F}" dt="2024-10-27T10:40:14.971" v="135" actId="1076"/>
          <ac:grpSpMkLst>
            <pc:docMk/>
            <pc:sldMk cId="1286747209" sldId="284"/>
            <ac:grpSpMk id="6" creationId="{8B636F07-5D7B-343D-77C9-B24274F442DB}"/>
          </ac:grpSpMkLst>
        </pc:grpChg>
        <pc:grpChg chg="mod">
          <ac:chgData name="Md. Fazlul Haque" userId="S::fazlul.haque@bracits.com::7a5461f7-d91a-435e-83be-94ead616b94e" providerId="AD" clId="Web-{E8124F86-22FB-E984-0866-C371C725195F}" dt="2024-10-27T10:40:15.002" v="137" actId="1076"/>
          <ac:grpSpMkLst>
            <pc:docMk/>
            <pc:sldMk cId="1286747209" sldId="284"/>
            <ac:grpSpMk id="16" creationId="{F24BCEE4-4AD9-F8EE-3F1D-1A2FFC3CD682}"/>
          </ac:grpSpMkLst>
        </pc:grpChg>
      </pc:sldChg>
      <pc:sldChg chg="ord">
        <pc:chgData name="Md. Fazlul Haque" userId="S::fazlul.haque@bracits.com::7a5461f7-d91a-435e-83be-94ead616b94e" providerId="AD" clId="Web-{E8124F86-22FB-E984-0866-C371C725195F}" dt="2024-10-27T10:40:44.190" v="143"/>
        <pc:sldMkLst>
          <pc:docMk/>
          <pc:sldMk cId="1804074708" sldId="285"/>
        </pc:sldMkLst>
      </pc:sldChg>
      <pc:sldChg chg="delSp modSp">
        <pc:chgData name="Md. Fazlul Haque" userId="S::fazlul.haque@bracits.com::7a5461f7-d91a-435e-83be-94ead616b94e" providerId="AD" clId="Web-{E8124F86-22FB-E984-0866-C371C725195F}" dt="2024-10-27T11:30:50.362" v="195" actId="1076"/>
        <pc:sldMkLst>
          <pc:docMk/>
          <pc:sldMk cId="4215481781" sldId="287"/>
        </pc:sldMkLst>
        <pc:spChg chg="mod">
          <ac:chgData name="Md. Fazlul Haque" userId="S::fazlul.haque@bracits.com::7a5461f7-d91a-435e-83be-94ead616b94e" providerId="AD" clId="Web-{E8124F86-22FB-E984-0866-C371C725195F}" dt="2024-10-27T11:30:50.362" v="195" actId="1076"/>
          <ac:spMkLst>
            <pc:docMk/>
            <pc:sldMk cId="4215481781" sldId="287"/>
            <ac:spMk id="9" creationId="{00000000-0000-0000-0000-000000000000}"/>
          </ac:spMkLst>
        </pc:spChg>
        <pc:grpChg chg="mod">
          <ac:chgData name="Md. Fazlul Haque" userId="S::fazlul.haque@bracits.com::7a5461f7-d91a-435e-83be-94ead616b94e" providerId="AD" clId="Web-{E8124F86-22FB-E984-0866-C371C725195F}" dt="2024-10-27T11:27:24.028" v="192" actId="1076"/>
          <ac:grpSpMkLst>
            <pc:docMk/>
            <pc:sldMk cId="4215481781" sldId="287"/>
            <ac:grpSpMk id="3" creationId="{00000000-0000-0000-0000-000000000000}"/>
          </ac:grpSpMkLst>
        </pc:grpChg>
        <pc:graphicFrameChg chg="del">
          <ac:chgData name="Md. Fazlul Haque" userId="S::fazlul.haque@bracits.com::7a5461f7-d91a-435e-83be-94ead616b94e" providerId="AD" clId="Web-{E8124F86-22FB-E984-0866-C371C725195F}" dt="2024-10-27T11:27:29.684" v="193"/>
          <ac:graphicFrameMkLst>
            <pc:docMk/>
            <pc:sldMk cId="4215481781" sldId="287"/>
            <ac:graphicFrameMk id="6" creationId="{7899CBF2-91C2-95ED-B106-826FAF9697EE}"/>
          </ac:graphicFrameMkLst>
        </pc:graphicFrameChg>
      </pc:sldChg>
      <pc:sldChg chg="del">
        <pc:chgData name="Md. Fazlul Haque" userId="S::fazlul.haque@bracits.com::7a5461f7-d91a-435e-83be-94ead616b94e" providerId="AD" clId="Web-{E8124F86-22FB-E984-0866-C371C725195F}" dt="2024-10-27T10:23:46.943" v="59"/>
        <pc:sldMkLst>
          <pc:docMk/>
          <pc:sldMk cId="1773932145" sldId="294"/>
        </pc:sldMkLst>
      </pc:sldChg>
      <pc:sldChg chg="addSp modSp">
        <pc:chgData name="Md. Fazlul Haque" userId="S::fazlul.haque@bracits.com::7a5461f7-d91a-435e-83be-94ead616b94e" providerId="AD" clId="Web-{E8124F86-22FB-E984-0866-C371C725195F}" dt="2024-10-27T10:26:21.510" v="82" actId="20577"/>
        <pc:sldMkLst>
          <pc:docMk/>
          <pc:sldMk cId="1483788089" sldId="296"/>
        </pc:sldMkLst>
        <pc:spChg chg="add">
          <ac:chgData name="Md. Fazlul Haque" userId="S::fazlul.haque@bracits.com::7a5461f7-d91a-435e-83be-94ead616b94e" providerId="AD" clId="Web-{E8124F86-22FB-E984-0866-C371C725195F}" dt="2024-10-27T10:26:08.150" v="72"/>
          <ac:spMkLst>
            <pc:docMk/>
            <pc:sldMk cId="1483788089" sldId="296"/>
            <ac:spMk id="3" creationId="{87F2B0A9-1F19-9732-B5BD-D5330788949E}"/>
          </ac:spMkLst>
        </pc:spChg>
        <pc:spChg chg="add mod">
          <ac:chgData name="Md. Fazlul Haque" userId="S::fazlul.haque@bracits.com::7a5461f7-d91a-435e-83be-94ead616b94e" providerId="AD" clId="Web-{E8124F86-22FB-E984-0866-C371C725195F}" dt="2024-10-27T10:26:21.510" v="82" actId="20577"/>
          <ac:spMkLst>
            <pc:docMk/>
            <pc:sldMk cId="1483788089" sldId="296"/>
            <ac:spMk id="6" creationId="{F1E1F515-1441-C7D7-6A79-640AC3FD74AF}"/>
          </ac:spMkLst>
        </pc:spChg>
      </pc:sldChg>
      <pc:sldChg chg="modSp add ord">
        <pc:chgData name="Md. Fazlul Haque" userId="S::fazlul.haque@bracits.com::7a5461f7-d91a-435e-83be-94ead616b94e" providerId="AD" clId="Web-{E8124F86-22FB-E984-0866-C371C725195F}" dt="2024-10-27T11:22:02.644" v="145"/>
        <pc:sldMkLst>
          <pc:docMk/>
          <pc:sldMk cId="109857222" sldId="297"/>
        </pc:sldMkLst>
        <pc:spChg chg="mod">
          <ac:chgData name="Md. Fazlul Haque" userId="S::fazlul.haque@bracits.com::7a5461f7-d91a-435e-83be-94ead616b94e" providerId="AD" clId="Web-{E8124F86-22FB-E984-0866-C371C725195F}" dt="2024-10-27T10:23:17.786" v="56" actId="20577"/>
          <ac:spMkLst>
            <pc:docMk/>
            <pc:sldMk cId="109857222" sldId="297"/>
            <ac:spMk id="91" creationId="{EF0CF7E6-F53B-C66E-653D-79D01E09226B}"/>
          </ac:spMkLst>
        </pc:spChg>
      </pc:sldChg>
      <pc:sldChg chg="modSp add ord replId">
        <pc:chgData name="Md. Fazlul Haque" userId="S::fazlul.haque@bracits.com::7a5461f7-d91a-435e-83be-94ead616b94e" providerId="AD" clId="Web-{E8124F86-22FB-E984-0866-C371C725195F}" dt="2024-10-27T10:25:44.087" v="71" actId="20577"/>
        <pc:sldMkLst>
          <pc:docMk/>
          <pc:sldMk cId="2250558487" sldId="298"/>
        </pc:sldMkLst>
        <pc:spChg chg="mod">
          <ac:chgData name="Md. Fazlul Haque" userId="S::fazlul.haque@bracits.com::7a5461f7-d91a-435e-83be-94ead616b94e" providerId="AD" clId="Web-{E8124F86-22FB-E984-0866-C371C725195F}" dt="2024-10-27T10:25:44.087" v="71" actId="20577"/>
          <ac:spMkLst>
            <pc:docMk/>
            <pc:sldMk cId="2250558487" sldId="298"/>
            <ac:spMk id="9" creationId="{00000000-0000-0000-0000-000000000000}"/>
          </ac:spMkLst>
        </pc:spChg>
      </pc:sldChg>
      <pc:sldChg chg="modSp add">
        <pc:chgData name="Md. Fazlul Haque" userId="S::fazlul.haque@bracits.com::7a5461f7-d91a-435e-83be-94ead616b94e" providerId="AD" clId="Web-{E8124F86-22FB-E984-0866-C371C725195F}" dt="2024-10-27T11:23:14.006" v="154" actId="20577"/>
        <pc:sldMkLst>
          <pc:docMk/>
          <pc:sldMk cId="2822773014" sldId="299"/>
        </pc:sldMkLst>
        <pc:spChg chg="mod">
          <ac:chgData name="Md. Fazlul Haque" userId="S::fazlul.haque@bracits.com::7a5461f7-d91a-435e-83be-94ead616b94e" providerId="AD" clId="Web-{E8124F86-22FB-E984-0866-C371C725195F}" dt="2024-10-27T11:23:14.006" v="154" actId="20577"/>
          <ac:spMkLst>
            <pc:docMk/>
            <pc:sldMk cId="2822773014" sldId="299"/>
            <ac:spMk id="10" creationId="{00000000-0000-0000-0000-000000000000}"/>
          </ac:spMkLst>
        </pc:spChg>
      </pc:sldChg>
      <pc:sldChg chg="addSp delSp modSp add ord">
        <pc:chgData name="Md. Fazlul Haque" userId="S::fazlul.haque@bracits.com::7a5461f7-d91a-435e-83be-94ead616b94e" providerId="AD" clId="Web-{E8124F86-22FB-E984-0866-C371C725195F}" dt="2024-10-27T11:26:53.574" v="189" actId="1076"/>
        <pc:sldMkLst>
          <pc:docMk/>
          <pc:sldMk cId="3978038942" sldId="300"/>
        </pc:sldMkLst>
        <pc:spChg chg="add mod">
          <ac:chgData name="Md. Fazlul Haque" userId="S::fazlul.haque@bracits.com::7a5461f7-d91a-435e-83be-94ead616b94e" providerId="AD" clId="Web-{E8124F86-22FB-E984-0866-C371C725195F}" dt="2024-10-27T11:24:02.538" v="164" actId="1076"/>
          <ac:spMkLst>
            <pc:docMk/>
            <pc:sldMk cId="3978038942" sldId="300"/>
            <ac:spMk id="10" creationId="{31D009F4-A9B7-3638-A000-1FF895FA3A3F}"/>
          </ac:spMkLst>
        </pc:spChg>
        <pc:spChg chg="add mod">
          <ac:chgData name="Md. Fazlul Haque" userId="S::fazlul.haque@bracits.com::7a5461f7-d91a-435e-83be-94ead616b94e" providerId="AD" clId="Web-{E8124F86-22FB-E984-0866-C371C725195F}" dt="2024-10-27T11:24:02.554" v="165" actId="1076"/>
          <ac:spMkLst>
            <pc:docMk/>
            <pc:sldMk cId="3978038942" sldId="300"/>
            <ac:spMk id="13" creationId="{4AF02411-5733-9E08-00A3-E487CB65DDE3}"/>
          </ac:spMkLst>
        </pc:spChg>
        <pc:spChg chg="add mod">
          <ac:chgData name="Md. Fazlul Haque" userId="S::fazlul.haque@bracits.com::7a5461f7-d91a-435e-83be-94ead616b94e" providerId="AD" clId="Web-{E8124F86-22FB-E984-0866-C371C725195F}" dt="2024-10-27T11:24:02.569" v="166" actId="1076"/>
          <ac:spMkLst>
            <pc:docMk/>
            <pc:sldMk cId="3978038942" sldId="300"/>
            <ac:spMk id="16" creationId="{D94DE8E0-5F7E-FEB0-4915-169168C73FE8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1:26:02.682" v="180" actId="1076"/>
          <ac:spMkLst>
            <pc:docMk/>
            <pc:sldMk cId="3978038942" sldId="300"/>
            <ac:spMk id="21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E8124F86-22FB-E984-0866-C371C725195F}" dt="2024-10-27T11:24:02.585" v="167" actId="1076"/>
          <ac:spMkLst>
            <pc:docMk/>
            <pc:sldMk cId="3978038942" sldId="300"/>
            <ac:spMk id="22" creationId="{4FB20491-E967-FC19-E32B-6E88D8711785}"/>
          </ac:spMkLst>
        </pc:spChg>
        <pc:spChg chg="mod">
          <ac:chgData name="Md. Fazlul Haque" userId="S::fazlul.haque@bracits.com::7a5461f7-d91a-435e-83be-94ead616b94e" providerId="AD" clId="Web-{E8124F86-22FB-E984-0866-C371C725195F}" dt="2024-10-27T11:26:53.574" v="189" actId="1076"/>
          <ac:spMkLst>
            <pc:docMk/>
            <pc:sldMk cId="3978038942" sldId="300"/>
            <ac:spMk id="241" creationId="{00000000-0000-0000-0000-000000000000}"/>
          </ac:spMkLst>
        </pc:spChg>
        <pc:grpChg chg="add mod">
          <ac:chgData name="Md. Fazlul Haque" userId="S::fazlul.haque@bracits.com::7a5461f7-d91a-435e-83be-94ead616b94e" providerId="AD" clId="Web-{E8124F86-22FB-E984-0866-C371C725195F}" dt="2024-10-27T11:24:02.522" v="163" actId="1076"/>
          <ac:grpSpMkLst>
            <pc:docMk/>
            <pc:sldMk cId="3978038942" sldId="300"/>
            <ac:grpSpMk id="8" creationId="{C34C3256-0B30-6CD2-B325-CD3BA8280C15}"/>
          </ac:grpSpMkLst>
        </pc:grpChg>
        <pc:grpChg chg="del">
          <ac:chgData name="Md. Fazlul Haque" userId="S::fazlul.haque@bracits.com::7a5461f7-d91a-435e-83be-94ead616b94e" providerId="AD" clId="Web-{E8124F86-22FB-E984-0866-C371C725195F}" dt="2024-10-27T11:23:44.975" v="157"/>
          <ac:grpSpMkLst>
            <pc:docMk/>
            <pc:sldMk cId="3978038942" sldId="300"/>
            <ac:grpSpMk id="18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E8124F86-22FB-E984-0866-C371C725195F}" dt="2024-10-27T11:25:34.728" v="174" actId="1076"/>
          <ac:grpSpMkLst>
            <pc:docMk/>
            <pc:sldMk cId="3978038942" sldId="300"/>
            <ac:grpSpMk id="175" creationId="{00000000-0000-0000-0000-000000000000}"/>
          </ac:grpSpMkLst>
        </pc:grpChg>
        <pc:cxnChg chg="mod">
          <ac:chgData name="Md. Fazlul Haque" userId="S::fazlul.haque@bracits.com::7a5461f7-d91a-435e-83be-94ead616b94e" providerId="AD" clId="Web-{E8124F86-22FB-E984-0866-C371C725195F}" dt="2024-10-27T11:26:13.339" v="182" actId="14100"/>
          <ac:cxnSpMkLst>
            <pc:docMk/>
            <pc:sldMk cId="3978038942" sldId="300"/>
            <ac:cxnSpMk id="5" creationId="{00000000-0000-0000-0000-000000000000}"/>
          </ac:cxnSpMkLst>
        </pc:cxnChg>
      </pc:sldChg>
    </pc:docChg>
  </pc:docChgLst>
  <pc:docChgLst>
    <pc:chgData name="Md. Fazlul Haque" userId="S::fazlul.haque@bracits.com::7a5461f7-d91a-435e-83be-94ead616b94e" providerId="AD" clId="Web-{590B6D1A-08F6-26BD-42C0-BC29349DC6E5}"/>
    <pc:docChg chg="addSld delSld modSld sldOrd">
      <pc:chgData name="Md. Fazlul Haque" userId="S::fazlul.haque@bracits.com::7a5461f7-d91a-435e-83be-94ead616b94e" providerId="AD" clId="Web-{590B6D1A-08F6-26BD-42C0-BC29349DC6E5}" dt="2024-10-27T09:37:44.936" v="46"/>
      <pc:docMkLst>
        <pc:docMk/>
      </pc:docMkLst>
      <pc:sldChg chg="modSp">
        <pc:chgData name="Md. Fazlul Haque" userId="S::fazlul.haque@bracits.com::7a5461f7-d91a-435e-83be-94ead616b94e" providerId="AD" clId="Web-{590B6D1A-08F6-26BD-42C0-BC29349DC6E5}" dt="2024-10-27T08:30:25.145" v="16" actId="20577"/>
        <pc:sldMkLst>
          <pc:docMk/>
          <pc:sldMk cId="0" sldId="266"/>
        </pc:sldMkLst>
        <pc:spChg chg="mod">
          <ac:chgData name="Md. Fazlul Haque" userId="S::fazlul.haque@bracits.com::7a5461f7-d91a-435e-83be-94ead616b94e" providerId="AD" clId="Web-{590B6D1A-08F6-26BD-42C0-BC29349DC6E5}" dt="2024-10-27T08:30:25.145" v="16" actId="20577"/>
          <ac:spMkLst>
            <pc:docMk/>
            <pc:sldMk cId="0" sldId="266"/>
            <ac:spMk id="14" creationId="{00000000-0000-0000-0000-000000000000}"/>
          </ac:spMkLst>
        </pc:spChg>
      </pc:sldChg>
      <pc:sldChg chg="addSp delSp modSp ord addAnim">
        <pc:chgData name="Md. Fazlul Haque" userId="S::fazlul.haque@bracits.com::7a5461f7-d91a-435e-83be-94ead616b94e" providerId="AD" clId="Web-{590B6D1A-08F6-26BD-42C0-BC29349DC6E5}" dt="2024-10-27T09:37:44.936" v="46"/>
        <pc:sldMkLst>
          <pc:docMk/>
          <pc:sldMk cId="0" sldId="270"/>
        </pc:sldMkLst>
        <pc:spChg chg="mod">
          <ac:chgData name="Md. Fazlul Haque" userId="S::fazlul.haque@bracits.com::7a5461f7-d91a-435e-83be-94ead616b94e" providerId="AD" clId="Web-{590B6D1A-08F6-26BD-42C0-BC29349DC6E5}" dt="2024-10-27T09:37:13.763" v="43" actId="20577"/>
          <ac:spMkLst>
            <pc:docMk/>
            <pc:sldMk cId="0" sldId="270"/>
            <ac:spMk id="27" creationId="{00000000-0000-0000-0000-000000000000}"/>
          </ac:spMkLst>
        </pc:spChg>
        <pc:grpChg chg="add mod">
          <ac:chgData name="Md. Fazlul Haque" userId="S::fazlul.haque@bracits.com::7a5461f7-d91a-435e-83be-94ead616b94e" providerId="AD" clId="Web-{590B6D1A-08F6-26BD-42C0-BC29349DC6E5}" dt="2024-10-27T09:37:35.717" v="45" actId="1076"/>
          <ac:grpSpMkLst>
            <pc:docMk/>
            <pc:sldMk cId="0" sldId="270"/>
            <ac:grpSpMk id="9" creationId="{CB0B0D34-7CD4-F280-37A3-FC82528F7635}"/>
          </ac:grpSpMkLst>
        </pc:grpChg>
        <pc:picChg chg="del">
          <ac:chgData name="Md. Fazlul Haque" userId="S::fazlul.haque@bracits.com::7a5461f7-d91a-435e-83be-94ead616b94e" providerId="AD" clId="Web-{590B6D1A-08F6-26BD-42C0-BC29349DC6E5}" dt="2024-10-27T09:37:44.936" v="46"/>
          <ac:picMkLst>
            <pc:docMk/>
            <pc:sldMk cId="0" sldId="270"/>
            <ac:picMk id="8" creationId="{C7D8F41C-1493-847E-5496-77C175FEFCE9}"/>
          </ac:picMkLst>
        </pc:picChg>
      </pc:sldChg>
      <pc:sldChg chg="ord">
        <pc:chgData name="Md. Fazlul Haque" userId="S::fazlul.haque@bracits.com::7a5461f7-d91a-435e-83be-94ead616b94e" providerId="AD" clId="Web-{590B6D1A-08F6-26BD-42C0-BC29349DC6E5}" dt="2024-10-27T08:47:02.322" v="19"/>
        <pc:sldMkLst>
          <pc:docMk/>
          <pc:sldMk cId="370856081" sldId="276"/>
        </pc:sldMkLst>
      </pc:sldChg>
      <pc:sldChg chg="del mod modShow">
        <pc:chgData name="Md. Fazlul Haque" userId="S::fazlul.haque@bracits.com::7a5461f7-d91a-435e-83be-94ead616b94e" providerId="AD" clId="Web-{590B6D1A-08F6-26BD-42C0-BC29349DC6E5}" dt="2024-10-27T09:36:03.339" v="21"/>
        <pc:sldMkLst>
          <pc:docMk/>
          <pc:sldMk cId="1475069446" sldId="293"/>
        </pc:sldMkLst>
      </pc:sldChg>
      <pc:sldChg chg="del">
        <pc:chgData name="Md. Fazlul Haque" userId="S::fazlul.haque@bracits.com::7a5461f7-d91a-435e-83be-94ead616b94e" providerId="AD" clId="Web-{590B6D1A-08F6-26BD-42C0-BC29349DC6E5}" dt="2024-10-27T09:36:25.996" v="22"/>
        <pc:sldMkLst>
          <pc:docMk/>
          <pc:sldMk cId="225887684" sldId="295"/>
        </pc:sldMkLst>
      </pc:sldChg>
      <pc:sldChg chg="addSp delSp modSp new addAnim delAnim">
        <pc:chgData name="Md. Fazlul Haque" userId="S::fazlul.haque@bracits.com::7a5461f7-d91a-435e-83be-94ead616b94e" providerId="AD" clId="Web-{590B6D1A-08F6-26BD-42C0-BC29349DC6E5}" dt="2024-10-27T06:14:42.300" v="9" actId="1076"/>
        <pc:sldMkLst>
          <pc:docMk/>
          <pc:sldMk cId="1483788089" sldId="296"/>
        </pc:sldMkLst>
        <pc:picChg chg="add del mod">
          <ac:chgData name="Md. Fazlul Haque" userId="S::fazlul.haque@bracits.com::7a5461f7-d91a-435e-83be-94ead616b94e" providerId="AD" clId="Web-{590B6D1A-08F6-26BD-42C0-BC29349DC6E5}" dt="2024-10-27T05:51:55.533" v="2"/>
          <ac:picMkLst>
            <pc:docMk/>
            <pc:sldMk cId="1483788089" sldId="296"/>
            <ac:picMk id="2" creationId="{2E6DA0F4-30F5-EFA2-4B14-567E5E8CC20B}"/>
          </ac:picMkLst>
        </pc:picChg>
        <pc:picChg chg="add del mod">
          <ac:chgData name="Md. Fazlul Haque" userId="S::fazlul.haque@bracits.com::7a5461f7-d91a-435e-83be-94ead616b94e" providerId="AD" clId="Web-{590B6D1A-08F6-26BD-42C0-BC29349DC6E5}" dt="2024-10-27T06:10:02.055" v="4"/>
          <ac:picMkLst>
            <pc:docMk/>
            <pc:sldMk cId="1483788089" sldId="296"/>
            <ac:picMk id="3" creationId="{0EBE2B07-8CA1-A074-72BF-B9BE6FAA8B6A}"/>
          </ac:picMkLst>
        </pc:picChg>
        <pc:picChg chg="add mod">
          <ac:chgData name="Md. Fazlul Haque" userId="S::fazlul.haque@bracits.com::7a5461f7-d91a-435e-83be-94ead616b94e" providerId="AD" clId="Web-{590B6D1A-08F6-26BD-42C0-BC29349DC6E5}" dt="2024-10-27T06:14:42.300" v="9" actId="1076"/>
          <ac:picMkLst>
            <pc:docMk/>
            <pc:sldMk cId="1483788089" sldId="296"/>
            <ac:picMk id="4" creationId="{BD21EA49-D314-57ED-6D19-1E5F8DBED6F4}"/>
          </ac:picMkLst>
        </pc:picChg>
      </pc:sldChg>
    </pc:docChg>
  </pc:docChgLst>
  <pc:docChgLst>
    <pc:chgData name="Md. Fazlul Haque" userId="S::fazlul.haque@bracits.com::7a5461f7-d91a-435e-83be-94ead616b94e" providerId="AD" clId="Web-{1E7CB85F-8BE2-006D-55B4-7907B82F996B}"/>
    <pc:docChg chg="addSld modSld">
      <pc:chgData name="Md. Fazlul Haque" userId="S::fazlul.haque@bracits.com::7a5461f7-d91a-435e-83be-94ead616b94e" providerId="AD" clId="Web-{1E7CB85F-8BE2-006D-55B4-7907B82F996B}" dt="2024-10-25T18:21:08.362" v="78"/>
      <pc:docMkLst>
        <pc:docMk/>
      </pc:docMkLst>
      <pc:sldChg chg="addSp delSp modSp">
        <pc:chgData name="Md. Fazlul Haque" userId="S::fazlul.haque@bracits.com::7a5461f7-d91a-435e-83be-94ead616b94e" providerId="AD" clId="Web-{1E7CB85F-8BE2-006D-55B4-7907B82F996B}" dt="2024-10-25T18:20:59.706" v="76"/>
        <pc:sldMkLst>
          <pc:docMk/>
          <pc:sldMk cId="437220780" sldId="275"/>
        </pc:sldMkLst>
        <pc:spChg chg="add del mod">
          <ac:chgData name="Md. Fazlul Haque" userId="S::fazlul.haque@bracits.com::7a5461f7-d91a-435e-83be-94ead616b94e" providerId="AD" clId="Web-{1E7CB85F-8BE2-006D-55B4-7907B82F996B}" dt="2024-10-25T18:20:39.908" v="57"/>
          <ac:spMkLst>
            <pc:docMk/>
            <pc:sldMk cId="437220780" sldId="275"/>
            <ac:spMk id="22" creationId="{EB4144A9-2CEE-0AAF-6FB7-F634544178B6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6"/>
          <ac:spMkLst>
            <pc:docMk/>
            <pc:sldMk cId="437220780" sldId="275"/>
            <ac:spMk id="24" creationId="{FE5240F6-4908-5361-7D34-37E60A464C40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5"/>
          <ac:spMkLst>
            <pc:docMk/>
            <pc:sldMk cId="437220780" sldId="275"/>
            <ac:spMk id="25" creationId="{506051DD-AD3D-AF54-025E-0FBB42D4EEC2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706" v="76"/>
          <ac:spMkLst>
            <pc:docMk/>
            <pc:sldMk cId="437220780" sldId="275"/>
            <ac:spMk id="26" creationId="{C86479B6-7CAF-931D-CCFB-69150CF8E58A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5"/>
          <ac:spMkLst>
            <pc:docMk/>
            <pc:sldMk cId="437220780" sldId="275"/>
            <ac:spMk id="27" creationId="{D7D36A0C-EB14-09B7-295B-71B1977FD6F3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4"/>
          <ac:spMkLst>
            <pc:docMk/>
            <pc:sldMk cId="437220780" sldId="275"/>
            <ac:spMk id="28" creationId="{B2E5332C-F8DD-CE9A-F9A9-FFD18DFF73BB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3"/>
          <ac:spMkLst>
            <pc:docMk/>
            <pc:sldMk cId="437220780" sldId="275"/>
            <ac:spMk id="29" creationId="{9C44F9ED-E73A-9F77-A92A-F28D67713AC3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2"/>
          <ac:spMkLst>
            <pc:docMk/>
            <pc:sldMk cId="437220780" sldId="275"/>
            <ac:spMk id="30" creationId="{44FB5E7D-AEB1-9D11-A6E8-D9E1864D4834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1"/>
          <ac:spMkLst>
            <pc:docMk/>
            <pc:sldMk cId="437220780" sldId="275"/>
            <ac:spMk id="31" creationId="{E125F736-3F67-2C3F-3EB8-686C672E7922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70"/>
          <ac:spMkLst>
            <pc:docMk/>
            <pc:sldMk cId="437220780" sldId="275"/>
            <ac:spMk id="32" creationId="{E41B1D0C-5476-BC63-2E28-E864EACED189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49.799" v="66"/>
          <ac:spMkLst>
            <pc:docMk/>
            <pc:sldMk cId="437220780" sldId="275"/>
            <ac:spMk id="33" creationId="{14A03243-05E2-3EC4-C363-767D39D3FBA4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43.580" v="61"/>
          <ac:spMkLst>
            <pc:docMk/>
            <pc:sldMk cId="437220780" sldId="275"/>
            <ac:spMk id="34" creationId="{FD51A020-B781-C882-AED7-7CE8734F49F8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4"/>
          <ac:spMkLst>
            <pc:docMk/>
            <pc:sldMk cId="437220780" sldId="275"/>
            <ac:spMk id="35" creationId="{943D03BC-2952-E19B-B29C-A4DB4937C685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69"/>
          <ac:spMkLst>
            <pc:docMk/>
            <pc:sldMk cId="437220780" sldId="275"/>
            <ac:spMk id="36" creationId="{16A6E7AA-ADA8-2CF6-8023-A4489679C565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59.643" v="68"/>
          <ac:spMkLst>
            <pc:docMk/>
            <pc:sldMk cId="437220780" sldId="275"/>
            <ac:spMk id="37" creationId="{F2D3E19D-66F5-9B28-DCE3-205E11FA53F3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47.205" v="64"/>
          <ac:spMkLst>
            <pc:docMk/>
            <pc:sldMk cId="437220780" sldId="275"/>
            <ac:spMk id="38" creationId="{27389EC3-E853-110B-CB86-4F74BDB892D3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3"/>
          <ac:spMkLst>
            <pc:docMk/>
            <pc:sldMk cId="437220780" sldId="275"/>
            <ac:spMk id="39" creationId="{61D5C40D-A923-2983-7691-D35BD90F90CD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2"/>
          <ac:spMkLst>
            <pc:docMk/>
            <pc:sldMk cId="437220780" sldId="275"/>
            <ac:spMk id="40" creationId="{9FFDF993-602B-B143-E714-E4A76C2EFBC1}"/>
          </ac:spMkLst>
        </pc:spChg>
        <pc:spChg chg="add del mod">
          <ac:chgData name="Md. Fazlul Haque" userId="S::fazlul.haque@bracits.com::7a5461f7-d91a-435e-83be-94ead616b94e" providerId="AD" clId="Web-{1E7CB85F-8BE2-006D-55B4-7907B82F996B}" dt="2024-10-25T18:20:39.908" v="51"/>
          <ac:spMkLst>
            <pc:docMk/>
            <pc:sldMk cId="437220780" sldId="275"/>
            <ac:spMk id="41" creationId="{CA9CB58F-3435-D798-8755-F154CFFC5621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2" creationId="{1C5ABC1D-5EBE-4079-09CC-25591E39E2CF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3" creationId="{C641086C-AA3A-F916-4FA0-06B313FAF5DA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4" creationId="{84EF6B48-2B72-9874-43FE-739F848EDAAF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5" creationId="{3CF6B0EE-BAA8-D0FA-13ED-D895596DB7D4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6" creationId="{5233157D-F67B-4C7B-A8BB-F53B344C37F8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7" creationId="{DB56FB08-9B19-0B96-9AFD-A6BF5BFFBE9D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8" creationId="{F1D3293C-A540-D539-B2EA-C082EB594EEF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49" creationId="{BEBCD93E-2A67-3F95-1D81-C20E75DC9038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50" creationId="{5F17A626-D1AE-F0C8-7626-74ECCEEDA4D1}"/>
          </ac:spMkLst>
        </pc:spChg>
        <pc:spChg chg="add">
          <ac:chgData name="Md. Fazlul Haque" userId="S::fazlul.haque@bracits.com::7a5461f7-d91a-435e-83be-94ead616b94e" providerId="AD" clId="Web-{1E7CB85F-8BE2-006D-55B4-7907B82F996B}" dt="2024-10-25T18:19:22.812" v="1"/>
          <ac:spMkLst>
            <pc:docMk/>
            <pc:sldMk cId="437220780" sldId="275"/>
            <ac:spMk id="51" creationId="{77538A7A-3064-6BAD-98DB-659E79CCB826}"/>
          </ac:spMkLst>
        </pc:spChg>
        <pc:grpChg chg="add del mod">
          <ac:chgData name="Md. Fazlul Haque" userId="S::fazlul.haque@bracits.com::7a5461f7-d91a-435e-83be-94ead616b94e" providerId="AD" clId="Web-{1E7CB85F-8BE2-006D-55B4-7907B82F996B}" dt="2024-10-25T18:20:47.737" v="65"/>
          <ac:grpSpMkLst>
            <pc:docMk/>
            <pc:sldMk cId="437220780" sldId="275"/>
            <ac:grpSpMk id="3" creationId="{A194B7E2-A93B-F0CB-F9EA-BECE46112064}"/>
          </ac:grpSpMkLst>
        </pc:grpChg>
        <pc:grpChg chg="add del mod">
          <ac:chgData name="Md. Fazlul Haque" userId="S::fazlul.haque@bracits.com::7a5461f7-d91a-435e-83be-94ead616b94e" providerId="AD" clId="Web-{1E7CB85F-8BE2-006D-55B4-7907B82F996B}" dt="2024-10-25T18:20:39.908" v="59"/>
          <ac:grpSpMkLst>
            <pc:docMk/>
            <pc:sldMk cId="437220780" sldId="275"/>
            <ac:grpSpMk id="4" creationId="{DD1B66B5-D799-A57D-D0D7-1D657F9AF8EB}"/>
          </ac:grpSpMkLst>
        </pc:grpChg>
        <pc:grpChg chg="add del mod">
          <ac:chgData name="Md. Fazlul Haque" userId="S::fazlul.haque@bracits.com::7a5461f7-d91a-435e-83be-94ead616b94e" providerId="AD" clId="Web-{1E7CB85F-8BE2-006D-55B4-7907B82F996B}" dt="2024-10-25T18:20:53.799" v="67"/>
          <ac:grpSpMkLst>
            <pc:docMk/>
            <pc:sldMk cId="437220780" sldId="275"/>
            <ac:grpSpMk id="5" creationId="{3745D5A5-98F4-B97A-B9E9-E4EF3342860B}"/>
          </ac:grpSpMkLst>
        </pc:grpChg>
        <pc:grpChg chg="add del mod">
          <ac:chgData name="Md. Fazlul Haque" userId="S::fazlul.haque@bracits.com::7a5461f7-d91a-435e-83be-94ead616b94e" providerId="AD" clId="Web-{1E7CB85F-8BE2-006D-55B4-7907B82F996B}" dt="2024-10-25T18:20:39.908" v="58"/>
          <ac:grpSpMkLst>
            <pc:docMk/>
            <pc:sldMk cId="437220780" sldId="275"/>
            <ac:grpSpMk id="21" creationId="{2D4AAC1B-AF08-672A-A11D-D4052E9C58F8}"/>
          </ac:grpSpMkLst>
        </pc:grpChg>
        <pc:grpChg chg="add del mod">
          <ac:chgData name="Md. Fazlul Haque" userId="S::fazlul.haque@bracits.com::7a5461f7-d91a-435e-83be-94ead616b94e" providerId="AD" clId="Web-{1E7CB85F-8BE2-006D-55B4-7907B82F996B}" dt="2024-10-25T18:20:43.674" v="62"/>
          <ac:grpSpMkLst>
            <pc:docMk/>
            <pc:sldMk cId="437220780" sldId="275"/>
            <ac:grpSpMk id="23" creationId="{E34066D4-15A5-EC8C-399B-CE3E569A0A9F}"/>
          </ac:grpSpMkLst>
        </pc:grpChg>
        <pc:picChg chg="add del">
          <ac:chgData name="Md. Fazlul Haque" userId="S::fazlul.haque@bracits.com::7a5461f7-d91a-435e-83be-94ead616b94e" providerId="AD" clId="Web-{1E7CB85F-8BE2-006D-55B4-7907B82F996B}" dt="2024-10-25T18:20:39.908" v="60"/>
          <ac:picMkLst>
            <pc:docMk/>
            <pc:sldMk cId="437220780" sldId="275"/>
            <ac:picMk id="2" creationId="{3CFA144C-D5B1-DE15-AADA-11A6D9CF5735}"/>
          </ac:picMkLst>
        </pc:picChg>
      </pc:sldChg>
      <pc:sldChg chg="add">
        <pc:chgData name="Md. Fazlul Haque" userId="S::fazlul.haque@bracits.com::7a5461f7-d91a-435e-83be-94ead616b94e" providerId="AD" clId="Web-{1E7CB85F-8BE2-006D-55B4-7907B82F996B}" dt="2024-10-25T18:21:07.159" v="77"/>
        <pc:sldMkLst>
          <pc:docMk/>
          <pc:sldMk cId="2785075622" sldId="277"/>
        </pc:sldMkLst>
      </pc:sldChg>
      <pc:sldChg chg="add">
        <pc:chgData name="Md. Fazlul Haque" userId="S::fazlul.haque@bracits.com::7a5461f7-d91a-435e-83be-94ead616b94e" providerId="AD" clId="Web-{1E7CB85F-8BE2-006D-55B4-7907B82F996B}" dt="2024-10-25T18:21:08.362" v="78"/>
        <pc:sldMkLst>
          <pc:docMk/>
          <pc:sldMk cId="876838308" sldId="278"/>
        </pc:sldMkLst>
      </pc:sldChg>
    </pc:docChg>
  </pc:docChgLst>
  <pc:docChgLst>
    <pc:chgData name="Md. Fazlul Haque" userId="S::fazlul.haque@bracits.com::7a5461f7-d91a-435e-83be-94ead616b94e" providerId="AD" clId="Web-{3957C051-9149-0846-7A0C-EFD7E112158C}"/>
    <pc:docChg chg="addSld modSld sldOrd">
      <pc:chgData name="Md. Fazlul Haque" userId="S::fazlul.haque@bracits.com::7a5461f7-d91a-435e-83be-94ead616b94e" providerId="AD" clId="Web-{3957C051-9149-0846-7A0C-EFD7E112158C}" dt="2024-10-25T11:03:15.982" v="136"/>
      <pc:docMkLst>
        <pc:docMk/>
      </pc:docMkLst>
      <pc:sldChg chg="addSp delSp modSp">
        <pc:chgData name="Md. Fazlul Haque" userId="S::fazlul.haque@bracits.com::7a5461f7-d91a-435e-83be-94ead616b94e" providerId="AD" clId="Web-{3957C051-9149-0846-7A0C-EFD7E112158C}" dt="2024-10-25T09:21:07.482" v="44"/>
        <pc:sldMkLst>
          <pc:docMk/>
          <pc:sldMk cId="437220780" sldId="275"/>
        </pc:sldMkLst>
        <pc:spChg chg="del mod">
          <ac:chgData name="Md. Fazlul Haque" userId="S::fazlul.haque@bracits.com::7a5461f7-d91a-435e-83be-94ead616b94e" providerId="AD" clId="Web-{3957C051-9149-0846-7A0C-EFD7E112158C}" dt="2024-10-25T08:49:12.946" v="28"/>
          <ac:spMkLst>
            <pc:docMk/>
            <pc:sldMk cId="437220780" sldId="275"/>
            <ac:spMk id="2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957C051-9149-0846-7A0C-EFD7E112158C}" dt="2024-10-25T08:46:20.363" v="6"/>
          <ac:spMkLst>
            <pc:docMk/>
            <pc:sldMk cId="437220780" sldId="275"/>
            <ac:spMk id="3" creationId="{00000000-0000-0000-0000-000000000000}"/>
          </ac:spMkLst>
        </pc:spChg>
        <pc:spChg chg="mod">
          <ac:chgData name="Md. Fazlul Haque" userId="S::fazlul.haque@bracits.com::7a5461f7-d91a-435e-83be-94ead616b94e" providerId="AD" clId="Web-{3957C051-9149-0846-7A0C-EFD7E112158C}" dt="2024-10-25T09:16:13.521" v="38" actId="1076"/>
          <ac:spMkLst>
            <pc:docMk/>
            <pc:sldMk cId="437220780" sldId="275"/>
            <ac:spMk id="20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957C051-9149-0846-7A0C-EFD7E112158C}" dt="2024-10-25T08:46:20.238" v="3"/>
          <ac:spMkLst>
            <pc:docMk/>
            <pc:sldMk cId="437220780" sldId="275"/>
            <ac:spMk id="21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957C051-9149-0846-7A0C-EFD7E112158C}" dt="2024-10-25T09:15:44.802" v="31"/>
          <ac:spMkLst>
            <pc:docMk/>
            <pc:sldMk cId="437220780" sldId="275"/>
            <ac:spMk id="22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3957C051-9149-0846-7A0C-EFD7E112158C}" dt="2024-10-25T09:15:48.536" v="32"/>
          <ac:spMkLst>
            <pc:docMk/>
            <pc:sldMk cId="437220780" sldId="275"/>
            <ac:spMk id="23" creationId="{00000000-0000-0000-0000-000000000000}"/>
          </ac:spMkLst>
        </pc:spChg>
        <pc:graphicFrameChg chg="add del mod modGraphic">
          <ac:chgData name="Md. Fazlul Haque" userId="S::fazlul.haque@bracits.com::7a5461f7-d91a-435e-83be-94ead616b94e" providerId="AD" clId="Web-{3957C051-9149-0846-7A0C-EFD7E112158C}" dt="2024-10-25T09:15:48.567" v="33"/>
          <ac:graphicFrameMkLst>
            <pc:docMk/>
            <pc:sldMk cId="437220780" sldId="275"/>
            <ac:graphicFrameMk id="4" creationId="{B6508567-BFB5-B16D-C3C5-1D239229959C}"/>
          </ac:graphicFrameMkLst>
        </pc:graphicFrameChg>
        <pc:picChg chg="add mod">
          <ac:chgData name="Md. Fazlul Haque" userId="S::fazlul.haque@bracits.com::7a5461f7-d91a-435e-83be-94ead616b94e" providerId="AD" clId="Web-{3957C051-9149-0846-7A0C-EFD7E112158C}" dt="2024-10-25T09:21:07.482" v="44"/>
          <ac:picMkLst>
            <pc:docMk/>
            <pc:sldMk cId="437220780" sldId="275"/>
            <ac:picMk id="2" creationId="{3CFA144C-D5B1-DE15-AADA-11A6D9CF5735}"/>
          </ac:picMkLst>
        </pc:picChg>
        <pc:picChg chg="del mod">
          <ac:chgData name="Md. Fazlul Haque" userId="S::fazlul.haque@bracits.com::7a5461f7-d91a-435e-83be-94ead616b94e" providerId="AD" clId="Web-{3957C051-9149-0846-7A0C-EFD7E112158C}" dt="2024-10-25T09:15:22.942" v="29"/>
          <ac:picMkLst>
            <pc:docMk/>
            <pc:sldMk cId="437220780" sldId="275"/>
            <ac:picMk id="27" creationId="{F2E0A117-E011-F352-174F-D9E6C610B570}"/>
          </ac:picMkLst>
        </pc:picChg>
        <pc:picChg chg="del mod">
          <ac:chgData name="Md. Fazlul Haque" userId="S::fazlul.haque@bracits.com::7a5461f7-d91a-435e-83be-94ead616b94e" providerId="AD" clId="Web-{3957C051-9149-0846-7A0C-EFD7E112158C}" dt="2024-10-25T09:15:40.208" v="30"/>
          <ac:picMkLst>
            <pc:docMk/>
            <pc:sldMk cId="437220780" sldId="275"/>
            <ac:picMk id="28" creationId="{E83398C4-0C42-78D8-D38B-738699394267}"/>
          </ac:picMkLst>
        </pc:picChg>
      </pc:sldChg>
      <pc:sldChg chg="addSp delSp modSp add ord">
        <pc:chgData name="Md. Fazlul Haque" userId="S::fazlul.haque@bracits.com::7a5461f7-d91a-435e-83be-94ead616b94e" providerId="AD" clId="Web-{3957C051-9149-0846-7A0C-EFD7E112158C}" dt="2024-10-25T11:03:15.982" v="136"/>
        <pc:sldMkLst>
          <pc:docMk/>
          <pc:sldMk cId="370856081" sldId="276"/>
        </pc:sldMkLst>
        <pc:spChg chg="add del">
          <ac:chgData name="Md. Fazlul Haque" userId="S::fazlul.haque@bracits.com::7a5461f7-d91a-435e-83be-94ead616b94e" providerId="AD" clId="Web-{3957C051-9149-0846-7A0C-EFD7E112158C}" dt="2024-10-25T10:56:57.568" v="119"/>
          <ac:spMkLst>
            <pc:docMk/>
            <pc:sldMk cId="370856081" sldId="276"/>
            <ac:spMk id="10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68" v="118"/>
          <ac:spMkLst>
            <pc:docMk/>
            <pc:sldMk cId="370856081" sldId="276"/>
            <ac:spMk id="11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7:01.225" v="125"/>
          <ac:spMkLst>
            <pc:docMk/>
            <pc:sldMk cId="370856081" sldId="276"/>
            <ac:spMk id="12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7"/>
          <ac:spMkLst>
            <pc:docMk/>
            <pc:sldMk cId="370856081" sldId="276"/>
            <ac:spMk id="13" creationId="{00000000-0000-0000-0000-000000000000}"/>
          </ac:spMkLst>
        </pc:spChg>
        <pc:spChg chg="mod">
          <ac:chgData name="Md. Fazlul Haque" userId="S::fazlul.haque@bracits.com::7a5461f7-d91a-435e-83be-94ead616b94e" providerId="AD" clId="Web-{3957C051-9149-0846-7A0C-EFD7E112158C}" dt="2024-10-25T10:57:29.336" v="134" actId="1076"/>
          <ac:spMkLst>
            <pc:docMk/>
            <pc:sldMk cId="370856081" sldId="276"/>
            <ac:spMk id="14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6"/>
          <ac:spMkLst>
            <pc:docMk/>
            <pc:sldMk cId="370856081" sldId="276"/>
            <ac:spMk id="15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5"/>
          <ac:spMkLst>
            <pc:docMk/>
            <pc:sldMk cId="370856081" sldId="276"/>
            <ac:spMk id="16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4"/>
          <ac:spMkLst>
            <pc:docMk/>
            <pc:sldMk cId="370856081" sldId="276"/>
            <ac:spMk id="17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7:01.225" v="124"/>
          <ac:spMkLst>
            <pc:docMk/>
            <pc:sldMk cId="370856081" sldId="276"/>
            <ac:spMk id="18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3"/>
          <ac:spMkLst>
            <pc:docMk/>
            <pc:sldMk cId="370856081" sldId="276"/>
            <ac:spMk id="19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49.599" v="102"/>
          <ac:spMkLst>
            <pc:docMk/>
            <pc:sldMk cId="370856081" sldId="276"/>
            <ac:spMk id="20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2"/>
          <ac:spMkLst>
            <pc:docMk/>
            <pc:sldMk cId="370856081" sldId="276"/>
            <ac:spMk id="22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1"/>
          <ac:spMkLst>
            <pc:docMk/>
            <pc:sldMk cId="370856081" sldId="276"/>
            <ac:spMk id="23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10"/>
          <ac:spMkLst>
            <pc:docMk/>
            <pc:sldMk cId="370856081" sldId="276"/>
            <ac:spMk id="24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7:01.225" v="123"/>
          <ac:spMkLst>
            <pc:docMk/>
            <pc:sldMk cId="370856081" sldId="276"/>
            <ac:spMk id="25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09"/>
          <ac:spMkLst>
            <pc:docMk/>
            <pc:sldMk cId="370856081" sldId="276"/>
            <ac:spMk id="26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6:57.553" v="108"/>
          <ac:spMkLst>
            <pc:docMk/>
            <pc:sldMk cId="370856081" sldId="276"/>
            <ac:spMk id="27" creationId="{00000000-0000-0000-0000-000000000000}"/>
          </ac:spMkLst>
        </pc:spChg>
        <pc:spChg chg="add del">
          <ac:chgData name="Md. Fazlul Haque" userId="S::fazlul.haque@bracits.com::7a5461f7-d91a-435e-83be-94ead616b94e" providerId="AD" clId="Web-{3957C051-9149-0846-7A0C-EFD7E112158C}" dt="2024-10-25T10:57:03.365" v="127"/>
          <ac:spMkLst>
            <pc:docMk/>
            <pc:sldMk cId="370856081" sldId="276"/>
            <ac:spMk id="28" creationId="{00000000-0000-0000-0000-000000000000}"/>
          </ac:spMkLst>
        </pc:spChg>
        <pc:grpChg chg="add del">
          <ac:chgData name="Md. Fazlul Haque" userId="S::fazlul.haque@bracits.com::7a5461f7-d91a-435e-83be-94ead616b94e" providerId="AD" clId="Web-{3957C051-9149-0846-7A0C-EFD7E112158C}" dt="2024-10-25T10:56:57.568" v="122"/>
          <ac:grpSpMkLst>
            <pc:docMk/>
            <pc:sldMk cId="370856081" sldId="276"/>
            <ac:grpSpMk id="2" creationId="{00000000-0000-0000-0000-000000000000}"/>
          </ac:grpSpMkLst>
        </pc:grpChg>
        <pc:grpChg chg="add del">
          <ac:chgData name="Md. Fazlul Haque" userId="S::fazlul.haque@bracits.com::7a5461f7-d91a-435e-83be-94ead616b94e" providerId="AD" clId="Web-{3957C051-9149-0846-7A0C-EFD7E112158C}" dt="2024-10-25T10:56:57.568" v="121"/>
          <ac:grpSpMkLst>
            <pc:docMk/>
            <pc:sldMk cId="370856081" sldId="276"/>
            <ac:grpSpMk id="4" creationId="{00000000-0000-0000-0000-000000000000}"/>
          </ac:grpSpMkLst>
        </pc:grpChg>
        <pc:grpChg chg="add del">
          <ac:chgData name="Md. Fazlul Haque" userId="S::fazlul.haque@bracits.com::7a5461f7-d91a-435e-83be-94ead616b94e" providerId="AD" clId="Web-{3957C051-9149-0846-7A0C-EFD7E112158C}" dt="2024-10-25T10:57:01.225" v="126"/>
          <ac:grpSpMkLst>
            <pc:docMk/>
            <pc:sldMk cId="370856081" sldId="276"/>
            <ac:grpSpMk id="6" creationId="{00000000-0000-0000-0000-000000000000}"/>
          </ac:grpSpMkLst>
        </pc:grpChg>
        <pc:grpChg chg="add del">
          <ac:chgData name="Md. Fazlul Haque" userId="S::fazlul.haque@bracits.com::7a5461f7-d91a-435e-83be-94ead616b94e" providerId="AD" clId="Web-{3957C051-9149-0846-7A0C-EFD7E112158C}" dt="2024-10-25T10:56:57.568" v="120"/>
          <ac:grpSpMkLst>
            <pc:docMk/>
            <pc:sldMk cId="370856081" sldId="276"/>
            <ac:grpSpMk id="8" creationId="{00000000-0000-0000-0000-000000000000}"/>
          </ac:grpSpMkLst>
        </pc:grpChg>
        <pc:picChg chg="add mod">
          <ac:chgData name="Md. Fazlul Haque" userId="S::fazlul.haque@bracits.com::7a5461f7-d91a-435e-83be-94ead616b94e" providerId="AD" clId="Web-{3957C051-9149-0846-7A0C-EFD7E112158C}" dt="2024-10-25T11:03:15.982" v="136"/>
          <ac:picMkLst>
            <pc:docMk/>
            <pc:sldMk cId="370856081" sldId="276"/>
            <ac:picMk id="29" creationId="{AFE3D0F8-7F0C-F8D1-BCF0-ADC2B342157F}"/>
          </ac:picMkLst>
        </pc:picChg>
      </pc:sldChg>
    </pc:docChg>
  </pc:docChgLst>
  <pc:docChgLst>
    <pc:chgData name="Md. Fazlul Haque" userId="S::fazlul.haque@bracits.com::7a5461f7-d91a-435e-83be-94ead616b94e" providerId="AD" clId="Web-{F87A458B-7FDA-C85B-7ACD-60CBDE0875E6}"/>
    <pc:docChg chg="addSld modSld sldOrd">
      <pc:chgData name="Md. Fazlul Haque" userId="S::fazlul.haque@bracits.com::7a5461f7-d91a-435e-83be-94ead616b94e" providerId="AD" clId="Web-{F87A458B-7FDA-C85B-7ACD-60CBDE0875E6}" dt="2024-10-26T12:16:05.723" v="478" actId="1076"/>
      <pc:docMkLst>
        <pc:docMk/>
      </pc:docMkLst>
      <pc:sldChg chg="add">
        <pc:chgData name="Md. Fazlul Haque" userId="S::fazlul.haque@bracits.com::7a5461f7-d91a-435e-83be-94ead616b94e" providerId="AD" clId="Web-{F87A458B-7FDA-C85B-7ACD-60CBDE0875E6}" dt="2024-10-26T11:06:13.520" v="0"/>
        <pc:sldMkLst>
          <pc:docMk/>
          <pc:sldMk cId="2734442067" sldId="282"/>
        </pc:sldMkLst>
      </pc:sldChg>
      <pc:sldChg chg="addSp delSp modSp add ord replId delAnim">
        <pc:chgData name="Md. Fazlul Haque" userId="S::fazlul.haque@bracits.com::7a5461f7-d91a-435e-83be-94ead616b94e" providerId="AD" clId="Web-{F87A458B-7FDA-C85B-7ACD-60CBDE0875E6}" dt="2024-10-26T11:35:42.702" v="25"/>
        <pc:sldMkLst>
          <pc:docMk/>
          <pc:sldMk cId="647644329" sldId="283"/>
        </pc:sldMkLst>
        <pc:spChg chg="mod">
          <ac:chgData name="Md. Fazlul Haque" userId="S::fazlul.haque@bracits.com::7a5461f7-d91a-435e-83be-94ead616b94e" providerId="AD" clId="Web-{F87A458B-7FDA-C85B-7ACD-60CBDE0875E6}" dt="2024-10-26T11:17:46.551" v="18" actId="20577"/>
          <ac:spMkLst>
            <pc:docMk/>
            <pc:sldMk cId="647644329" sldId="283"/>
            <ac:spMk id="21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F87A458B-7FDA-C85B-7ACD-60CBDE0875E6}" dt="2024-10-26T11:07:42.335" v="7"/>
          <ac:spMkLst>
            <pc:docMk/>
            <pc:sldMk cId="647644329" sldId="283"/>
            <ac:spMk id="22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F87A458B-7FDA-C85B-7ACD-60CBDE0875E6}" dt="2024-10-26T11:07:49.069" v="9"/>
          <ac:spMkLst>
            <pc:docMk/>
            <pc:sldMk cId="647644329" sldId="283"/>
            <ac:spMk id="23" creationId="{00000000-0000-0000-0000-000000000000}"/>
          </ac:spMkLst>
        </pc:spChg>
        <pc:spChg chg="del">
          <ac:chgData name="Md. Fazlul Haque" userId="S::fazlul.haque@bracits.com::7a5461f7-d91a-435e-83be-94ead616b94e" providerId="AD" clId="Web-{F87A458B-7FDA-C85B-7ACD-60CBDE0875E6}" dt="2024-10-26T11:07:28.538" v="3"/>
          <ac:spMkLst>
            <pc:docMk/>
            <pc:sldMk cId="647644329" sldId="283"/>
            <ac:spMk id="24" creationId="{00000000-0000-0000-0000-000000000000}"/>
          </ac:spMkLst>
        </pc:spChg>
        <pc:spChg chg="del">
          <ac:chgData name="Md. Fazlul Haque" userId="S::fazlul.haque@bracits.com::7a5461f7-d91a-435e-83be-94ead616b94e" providerId="AD" clId="Web-{F87A458B-7FDA-C85B-7ACD-60CBDE0875E6}" dt="2024-10-26T11:07:49.163" v="12"/>
          <ac:spMkLst>
            <pc:docMk/>
            <pc:sldMk cId="647644329" sldId="283"/>
            <ac:spMk id="25" creationId="{00000000-0000-0000-0000-000000000000}"/>
          </ac:spMkLst>
        </pc:spChg>
        <pc:spChg chg="del">
          <ac:chgData name="Md. Fazlul Haque" userId="S::fazlul.haque@bracits.com::7a5461f7-d91a-435e-83be-94ead616b94e" providerId="AD" clId="Web-{F87A458B-7FDA-C85B-7ACD-60CBDE0875E6}" dt="2024-10-26T11:07:20.491" v="2"/>
          <ac:spMkLst>
            <pc:docMk/>
            <pc:sldMk cId="647644329" sldId="283"/>
            <ac:spMk id="26" creationId="{00000000-0000-0000-0000-000000000000}"/>
          </ac:spMkLst>
        </pc:spChg>
        <pc:grpChg chg="del">
          <ac:chgData name="Md. Fazlul Haque" userId="S::fazlul.haque@bracits.com::7a5461f7-d91a-435e-83be-94ead616b94e" providerId="AD" clId="Web-{F87A458B-7FDA-C85B-7ACD-60CBDE0875E6}" dt="2024-10-26T11:07:35.413" v="4"/>
          <ac:grpSpMkLst>
            <pc:docMk/>
            <pc:sldMk cId="647644329" sldId="283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F87A458B-7FDA-C85B-7ACD-60CBDE0875E6}" dt="2024-10-26T11:07:42.179" v="5"/>
          <ac:grpSpMkLst>
            <pc:docMk/>
            <pc:sldMk cId="647644329" sldId="283"/>
            <ac:grpSpMk id="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F87A458B-7FDA-C85B-7ACD-60CBDE0875E6}" dt="2024-10-26T11:07:49.132" v="11"/>
          <ac:grpSpMkLst>
            <pc:docMk/>
            <pc:sldMk cId="647644329" sldId="283"/>
            <ac:grpSpMk id="1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F87A458B-7FDA-C85B-7ACD-60CBDE0875E6}" dt="2024-10-26T11:07:49.101" v="10"/>
          <ac:grpSpMkLst>
            <pc:docMk/>
            <pc:sldMk cId="647644329" sldId="283"/>
            <ac:grpSpMk id="15" creationId="{00000000-0000-0000-0000-000000000000}"/>
          </ac:grpSpMkLst>
        </pc:grpChg>
        <pc:picChg chg="add mod">
          <ac:chgData name="Md. Fazlul Haque" userId="S::fazlul.haque@bracits.com::7a5461f7-d91a-435e-83be-94ead616b94e" providerId="AD" clId="Web-{F87A458B-7FDA-C85B-7ACD-60CBDE0875E6}" dt="2024-10-26T11:18:18.474" v="24" actId="1076"/>
          <ac:picMkLst>
            <pc:docMk/>
            <pc:sldMk cId="647644329" sldId="283"/>
            <ac:picMk id="19" creationId="{3A672F64-34B9-6C48-E8B3-734153FEE1CA}"/>
          </ac:picMkLst>
        </pc:picChg>
      </pc:sldChg>
      <pc:sldChg chg="addSp delSp modSp add ord replId">
        <pc:chgData name="Md. Fazlul Haque" userId="S::fazlul.haque@bracits.com::7a5461f7-d91a-435e-83be-94ead616b94e" providerId="AD" clId="Web-{F87A458B-7FDA-C85B-7ACD-60CBDE0875E6}" dt="2024-10-26T12:16:05.723" v="478" actId="1076"/>
        <pc:sldMkLst>
          <pc:docMk/>
          <pc:sldMk cId="1286747209" sldId="284"/>
        </pc:sldMkLst>
        <pc:spChg chg="add mod">
          <ac:chgData name="Md. Fazlul Haque" userId="S::fazlul.haque@bracits.com::7a5461f7-d91a-435e-83be-94ead616b94e" providerId="AD" clId="Web-{F87A458B-7FDA-C85B-7ACD-60CBDE0875E6}" dt="2024-10-26T11:53:17.621" v="328" actId="14100"/>
          <ac:spMkLst>
            <pc:docMk/>
            <pc:sldMk cId="1286747209" sldId="284"/>
            <ac:spMk id="8" creationId="{D006F0EC-CCD6-FBE0-939E-719CB02BB2CB}"/>
          </ac:spMkLst>
        </pc:spChg>
        <pc:spChg chg="add mod">
          <ac:chgData name="Md. Fazlul Haque" userId="S::fazlul.haque@bracits.com::7a5461f7-d91a-435e-83be-94ead616b94e" providerId="AD" clId="Web-{F87A458B-7FDA-C85B-7ACD-60CBDE0875E6}" dt="2024-10-26T11:52:30.589" v="322" actId="1076"/>
          <ac:spMkLst>
            <pc:docMk/>
            <pc:sldMk cId="1286747209" sldId="284"/>
            <ac:spMk id="10" creationId="{2EC35C40-907A-42E2-16AF-646DC27100D8}"/>
          </ac:spMkLst>
        </pc:spChg>
        <pc:spChg chg="add del mod">
          <ac:chgData name="Md. Fazlul Haque" userId="S::fazlul.haque@bracits.com::7a5461f7-d91a-435e-83be-94ead616b94e" providerId="AD" clId="Web-{F87A458B-7FDA-C85B-7ACD-60CBDE0875E6}" dt="2024-10-26T12:08:15.507" v="343"/>
          <ac:spMkLst>
            <pc:docMk/>
            <pc:sldMk cId="1286747209" sldId="284"/>
            <ac:spMk id="14" creationId="{380108D3-4D23-C36E-E135-6871C4520B2E}"/>
          </ac:spMkLst>
        </pc:spChg>
        <pc:spChg chg="add mod">
          <ac:chgData name="Md. Fazlul Haque" userId="S::fazlul.haque@bracits.com::7a5461f7-d91a-435e-83be-94ead616b94e" providerId="AD" clId="Web-{F87A458B-7FDA-C85B-7ACD-60CBDE0875E6}" dt="2024-10-26T12:09:11.649" v="345" actId="20577"/>
          <ac:spMkLst>
            <pc:docMk/>
            <pc:sldMk cId="1286747209" sldId="284"/>
            <ac:spMk id="20" creationId="{6ABD0CA4-2AA9-0DC9-273D-25A2FD80F8C2}"/>
          </ac:spMkLst>
        </pc:spChg>
        <pc:spChg chg="add mod">
          <ac:chgData name="Md. Fazlul Haque" userId="S::fazlul.haque@bracits.com::7a5461f7-d91a-435e-83be-94ead616b94e" providerId="AD" clId="Web-{F87A458B-7FDA-C85B-7ACD-60CBDE0875E6}" dt="2024-10-26T12:15:21.690" v="474" actId="20577"/>
          <ac:spMkLst>
            <pc:docMk/>
            <pc:sldMk cId="1286747209" sldId="284"/>
            <ac:spMk id="21" creationId="{BEC03C20-0DAB-8439-5F74-E4A7E4270F03}"/>
          </ac:spMkLst>
        </pc:spChg>
        <pc:spChg chg="add del mod">
          <ac:chgData name="Md. Fazlul Haque" userId="S::fazlul.haque@bracits.com::7a5461f7-d91a-435e-83be-94ead616b94e" providerId="AD" clId="Web-{F87A458B-7FDA-C85B-7ACD-60CBDE0875E6}" dt="2024-10-26T12:15:59.051" v="477"/>
          <ac:spMkLst>
            <pc:docMk/>
            <pc:sldMk cId="1286747209" sldId="284"/>
            <ac:spMk id="22" creationId="{A21B101D-C820-D5EC-1868-BD254EDCAE45}"/>
          </ac:spMkLst>
        </pc:spChg>
        <pc:spChg chg="add mod">
          <ac:chgData name="Md. Fazlul Haque" userId="S::fazlul.haque@bracits.com::7a5461f7-d91a-435e-83be-94ead616b94e" providerId="AD" clId="Web-{F87A458B-7FDA-C85B-7ACD-60CBDE0875E6}" dt="2024-10-26T12:08:15.601" v="344" actId="1076"/>
          <ac:spMkLst>
            <pc:docMk/>
            <pc:sldMk cId="1286747209" sldId="284"/>
            <ac:spMk id="24" creationId="{2C678624-F02C-E998-F41E-4061FB998D2E}"/>
          </ac:spMkLst>
        </pc:spChg>
        <pc:spChg chg="mod">
          <ac:chgData name="Md. Fazlul Haque" userId="S::fazlul.haque@bracits.com::7a5461f7-d91a-435e-83be-94ead616b94e" providerId="AD" clId="Web-{F87A458B-7FDA-C85B-7ACD-60CBDE0875E6}" dt="2024-10-26T11:37:31.658" v="28" actId="20577"/>
          <ac:spMkLst>
            <pc:docMk/>
            <pc:sldMk cId="1286747209" sldId="284"/>
            <ac:spMk id="25" creationId="{00000000-0000-0000-0000-000000000000}"/>
          </ac:spMkLst>
        </pc:spChg>
        <pc:spChg chg="del">
          <ac:chgData name="Md. Fazlul Haque" userId="S::fazlul.haque@bracits.com::7a5461f7-d91a-435e-83be-94ead616b94e" providerId="AD" clId="Web-{F87A458B-7FDA-C85B-7ACD-60CBDE0875E6}" dt="2024-10-26T11:38:22.191" v="29"/>
          <ac:spMkLst>
            <pc:docMk/>
            <pc:sldMk cId="1286747209" sldId="284"/>
            <ac:spMk id="26" creationId="{00000000-0000-0000-0000-000000000000}"/>
          </ac:spMkLst>
        </pc:spChg>
        <pc:spChg chg="add mod">
          <ac:chgData name="Md. Fazlul Haque" userId="S::fazlul.haque@bracits.com::7a5461f7-d91a-435e-83be-94ead616b94e" providerId="AD" clId="Web-{F87A458B-7FDA-C85B-7ACD-60CBDE0875E6}" dt="2024-10-26T12:16:05.723" v="478" actId="1076"/>
          <ac:spMkLst>
            <pc:docMk/>
            <pc:sldMk cId="1286747209" sldId="284"/>
            <ac:spMk id="28" creationId="{956294FB-AF80-5AE3-DF40-021FB67EE7F1}"/>
          </ac:spMkLst>
        </pc:spChg>
        <pc:grpChg chg="add mod">
          <ac:chgData name="Md. Fazlul Haque" userId="S::fazlul.haque@bracits.com::7a5461f7-d91a-435e-83be-94ead616b94e" providerId="AD" clId="Web-{F87A458B-7FDA-C85B-7ACD-60CBDE0875E6}" dt="2024-10-26T11:52:30.526" v="320" actId="1076"/>
          <ac:grpSpMkLst>
            <pc:docMk/>
            <pc:sldMk cId="1286747209" sldId="284"/>
            <ac:grpSpMk id="6" creationId="{8B636F07-5D7B-343D-77C9-B24274F442DB}"/>
          </ac:grpSpMkLst>
        </pc:grpChg>
        <pc:grpChg chg="add mod">
          <ac:chgData name="Md. Fazlul Haque" userId="S::fazlul.haque@bracits.com::7a5461f7-d91a-435e-83be-94ead616b94e" providerId="AD" clId="Web-{F87A458B-7FDA-C85B-7ACD-60CBDE0875E6}" dt="2024-10-26T11:54:18.920" v="337" actId="1076"/>
          <ac:grpSpMkLst>
            <pc:docMk/>
            <pc:sldMk cId="1286747209" sldId="284"/>
            <ac:grpSpMk id="16" creationId="{F24BCEE4-4AD9-F8EE-3F1D-1A2FFC3CD682}"/>
          </ac:grpSpMkLst>
        </pc:grpChg>
        <pc:picChg chg="add del mod">
          <ac:chgData name="Md. Fazlul Haque" userId="S::fazlul.haque@bracits.com::7a5461f7-d91a-435e-83be-94ead616b94e" providerId="AD" clId="Web-{F87A458B-7FDA-C85B-7ACD-60CBDE0875E6}" dt="2024-10-26T11:53:06.887" v="326"/>
          <ac:picMkLst>
            <pc:docMk/>
            <pc:sldMk cId="1286747209" sldId="284"/>
            <ac:picMk id="12" creationId="{DE9985DA-0A05-6CDB-806D-A38CCB6DBAF0}"/>
          </ac:picMkLst>
        </pc:picChg>
      </pc:sldChg>
    </pc:docChg>
  </pc:docChgLst>
  <pc:docChgLst>
    <pc:chgData name="Md. Fazlul Haque" userId="S::fazlul.haque@bracits.com::7a5461f7-d91a-435e-83be-94ead616b94e" providerId="AD" clId="Web-{DB23F5F5-A42C-B5C1-8BF5-2836A332AE63}"/>
    <pc:docChg chg="addSld delSld modSld sldOrd">
      <pc:chgData name="Md. Fazlul Haque" userId="S::fazlul.haque@bracits.com::7a5461f7-d91a-435e-83be-94ead616b94e" providerId="AD" clId="Web-{DB23F5F5-A42C-B5C1-8BF5-2836A332AE63}" dt="2024-10-28T08:21:09.920" v="388"/>
      <pc:docMkLst>
        <pc:docMk/>
      </pc:docMkLst>
      <pc:sldChg chg="modTransition">
        <pc:chgData name="Md. Fazlul Haque" userId="S::fazlul.haque@bracits.com::7a5461f7-d91a-435e-83be-94ead616b94e" providerId="AD" clId="Web-{DB23F5F5-A42C-B5C1-8BF5-2836A332AE63}" dt="2024-10-28T07:08:36.622" v="253"/>
        <pc:sldMkLst>
          <pc:docMk/>
          <pc:sldMk cId="0" sldId="258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9"/>
        <pc:sldMkLst>
          <pc:docMk/>
          <pc:sldMk cId="0" sldId="259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62"/>
        <pc:sldMkLst>
          <pc:docMk/>
          <pc:sldMk cId="0" sldId="261"/>
        </pc:sldMkLst>
      </pc:sldChg>
      <pc:sldChg chg="modSp modTransition">
        <pc:chgData name="Md. Fazlul Haque" userId="S::fazlul.haque@bracits.com::7a5461f7-d91a-435e-83be-94ead616b94e" providerId="AD" clId="Web-{DB23F5F5-A42C-B5C1-8BF5-2836A332AE63}" dt="2024-10-28T07:08:36.637" v="263"/>
        <pc:sldMkLst>
          <pc:docMk/>
          <pc:sldMk cId="0" sldId="263"/>
        </pc:sldMkLst>
        <pc:spChg chg="mod">
          <ac:chgData name="Md. Fazlul Haque" userId="S::fazlul.haque@bracits.com::7a5461f7-d91a-435e-83be-94ead616b94e" providerId="AD" clId="Web-{DB23F5F5-A42C-B5C1-8BF5-2836A332AE63}" dt="2024-10-28T06:34:38.258" v="12" actId="20577"/>
          <ac:spMkLst>
            <pc:docMk/>
            <pc:sldMk cId="0" sldId="263"/>
            <ac:spMk id="34" creationId="{00000000-0000-0000-0000-000000000000}"/>
          </ac:spMkLst>
        </pc:spChg>
      </pc:sldChg>
      <pc:sldChg chg="del">
        <pc:chgData name="Md. Fazlul Haque" userId="S::fazlul.haque@bracits.com::7a5461f7-d91a-435e-83be-94ead616b94e" providerId="AD" clId="Web-{DB23F5F5-A42C-B5C1-8BF5-2836A332AE63}" dt="2024-10-28T06:44:28.482" v="17"/>
        <pc:sldMkLst>
          <pc:docMk/>
          <pc:sldMk cId="0" sldId="265"/>
        </pc:sldMkLst>
      </pc:sldChg>
      <pc:sldChg chg="modSp delAnim">
        <pc:chgData name="Md. Fazlul Haque" userId="S::fazlul.haque@bracits.com::7a5461f7-d91a-435e-83be-94ead616b94e" providerId="AD" clId="Web-{DB23F5F5-A42C-B5C1-8BF5-2836A332AE63}" dt="2024-10-28T07:12:10.797" v="324" actId="1076"/>
        <pc:sldMkLst>
          <pc:docMk/>
          <pc:sldMk cId="0" sldId="268"/>
        </pc:sldMkLst>
        <pc:spChg chg="mod">
          <ac:chgData name="Md. Fazlul Haque" userId="S::fazlul.haque@bracits.com::7a5461f7-d91a-435e-83be-94ead616b94e" providerId="AD" clId="Web-{DB23F5F5-A42C-B5C1-8BF5-2836A332AE63}" dt="2024-10-28T07:11:39.141" v="290" actId="1076"/>
          <ac:spMkLst>
            <pc:docMk/>
            <pc:sldMk cId="0" sldId="268"/>
            <ac:spMk id="21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1:39.094" v="289" actId="1076"/>
          <ac:spMkLst>
            <pc:docMk/>
            <pc:sldMk cId="0" sldId="268"/>
            <ac:spMk id="30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1:29.625" v="285" actId="1076"/>
          <ac:spMkLst>
            <pc:docMk/>
            <pc:sldMk cId="0" sldId="268"/>
            <ac:spMk id="31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1:29.641" v="286" actId="1076"/>
          <ac:spMkLst>
            <pc:docMk/>
            <pc:sldMk cId="0" sldId="268"/>
            <ac:spMk id="34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1:29.656" v="287" actId="1076"/>
          <ac:spMkLst>
            <pc:docMk/>
            <pc:sldMk cId="0" sldId="268"/>
            <ac:spMk id="45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2:10.797" v="324" actId="1076"/>
          <ac:spMkLst>
            <pc:docMk/>
            <pc:sldMk cId="0" sldId="268"/>
            <ac:spMk id="49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7:11:40.141" v="311" actId="1076"/>
          <ac:spMkLst>
            <pc:docMk/>
            <pc:sldMk cId="0" sldId="268"/>
            <ac:spMk id="60" creationId="{00000000-0000-0000-0000-000000000000}"/>
          </ac:spMkLst>
        </pc:spChg>
        <pc:grpChg chg="mod">
          <ac:chgData name="Md. Fazlul Haque" userId="S::fazlul.haque@bracits.com::7a5461f7-d91a-435e-83be-94ead616b94e" providerId="AD" clId="Web-{DB23F5F5-A42C-B5C1-8BF5-2836A332AE63}" dt="2024-10-28T07:12:06.328" v="323" actId="1076"/>
          <ac:grpSpMkLst>
            <pc:docMk/>
            <pc:sldMk cId="0" sldId="268"/>
            <ac:grpSpMk id="8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40.172" v="312" actId="1076"/>
          <ac:grpSpMkLst>
            <pc:docMk/>
            <pc:sldMk cId="0" sldId="268"/>
            <ac:grpSpMk id="11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766" v="300" actId="1076"/>
          <ac:grpSpMkLst>
            <pc:docMk/>
            <pc:sldMk cId="0" sldId="268"/>
            <ac:grpSpMk id="1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828" v="301" actId="1076"/>
          <ac:grpSpMkLst>
            <pc:docMk/>
            <pc:sldMk cId="0" sldId="268"/>
            <ac:grpSpMk id="13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422" v="293" actId="1076"/>
          <ac:grpSpMkLst>
            <pc:docMk/>
            <pc:sldMk cId="0" sldId="268"/>
            <ac:grpSpMk id="17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672" v="298" actId="1076"/>
          <ac:grpSpMkLst>
            <pc:docMk/>
            <pc:sldMk cId="0" sldId="268"/>
            <ac:grpSpMk id="18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359" v="292" actId="1076"/>
          <ac:grpSpMkLst>
            <pc:docMk/>
            <pc:sldMk cId="0" sldId="268"/>
            <ac:grpSpMk id="29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40.484" v="318" actId="1076"/>
          <ac:grpSpMkLst>
            <pc:docMk/>
            <pc:sldMk cId="0" sldId="268"/>
            <ac:grpSpMk id="57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40.250" v="314" actId="1076"/>
          <ac:grpSpMkLst>
            <pc:docMk/>
            <pc:sldMk cId="0" sldId="268"/>
            <ac:grpSpMk id="64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172" v="291" actId="1076"/>
          <ac:grpSpMkLst>
            <pc:docMk/>
            <pc:sldMk cId="0" sldId="268"/>
            <ac:grpSpMk id="161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40.219" v="313" actId="1076"/>
          <ac:grpSpMkLst>
            <pc:docMk/>
            <pc:sldMk cId="0" sldId="268"/>
            <ac:grpSpMk id="180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453" v="294" actId="1076"/>
          <ac:grpSpMkLst>
            <pc:docMk/>
            <pc:sldMk cId="0" sldId="268"/>
            <ac:grpSpMk id="19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547" v="295" actId="1076"/>
          <ac:grpSpMkLst>
            <pc:docMk/>
            <pc:sldMk cId="0" sldId="268"/>
            <ac:grpSpMk id="201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40.344" v="316" actId="1076"/>
          <ac:grpSpMkLst>
            <pc:docMk/>
            <pc:sldMk cId="0" sldId="268"/>
            <ac:grpSpMk id="207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703" v="299" actId="1076"/>
          <ac:grpSpMkLst>
            <pc:docMk/>
            <pc:sldMk cId="0" sldId="268"/>
            <ac:grpSpMk id="21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578" v="296" actId="1076"/>
          <ac:grpSpMkLst>
            <pc:docMk/>
            <pc:sldMk cId="0" sldId="268"/>
            <ac:grpSpMk id="217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DB23F5F5-A42C-B5C1-8BF5-2836A332AE63}" dt="2024-10-28T07:11:39.609" v="297" actId="1076"/>
          <ac:grpSpMkLst>
            <pc:docMk/>
            <pc:sldMk cId="0" sldId="268"/>
            <ac:grpSpMk id="226" creationId="{00000000-0000-0000-0000-000000000000}"/>
          </ac:grpSpMkLst>
        </pc:grpChg>
        <pc:cxnChg chg="mod">
          <ac:chgData name="Md. Fazlul Haque" userId="S::fazlul.haque@bracits.com::7a5461f7-d91a-435e-83be-94ead616b94e" providerId="AD" clId="Web-{DB23F5F5-A42C-B5C1-8BF5-2836A332AE63}" dt="2024-10-28T07:11:39.875" v="302" actId="1076"/>
          <ac:cxnSpMkLst>
            <pc:docMk/>
            <pc:sldMk cId="0" sldId="268"/>
            <ac:cxnSpMk id="10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594" v="322" actId="1076"/>
          <ac:cxnSpMkLst>
            <pc:docMk/>
            <pc:sldMk cId="0" sldId="268"/>
            <ac:cxnSpMk id="32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563" v="321" actId="1076"/>
          <ac:cxnSpMkLst>
            <pc:docMk/>
            <pc:sldMk cId="0" sldId="268"/>
            <ac:cxnSpMk id="33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39.891" v="303" actId="1076"/>
          <ac:cxnSpMkLst>
            <pc:docMk/>
            <pc:sldMk cId="0" sldId="268"/>
            <ac:cxnSpMk id="35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39.906" v="304" actId="1076"/>
          <ac:cxnSpMkLst>
            <pc:docMk/>
            <pc:sldMk cId="0" sldId="268"/>
            <ac:cxnSpMk id="38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39.938" v="305" actId="1076"/>
          <ac:cxnSpMkLst>
            <pc:docMk/>
            <pc:sldMk cId="0" sldId="268"/>
            <ac:cxnSpMk id="39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39.969" v="306" actId="1076"/>
          <ac:cxnSpMkLst>
            <pc:docMk/>
            <pc:sldMk cId="0" sldId="268"/>
            <ac:cxnSpMk id="40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281" v="315" actId="1076"/>
          <ac:cxnSpMkLst>
            <pc:docMk/>
            <pc:sldMk cId="0" sldId="268"/>
            <ac:cxnSpMk id="43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" v="307" actId="1076"/>
          <ac:cxnSpMkLst>
            <pc:docMk/>
            <pc:sldMk cId="0" sldId="268"/>
            <ac:cxnSpMk id="44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031" v="308" actId="1076"/>
          <ac:cxnSpMkLst>
            <pc:docMk/>
            <pc:sldMk cId="0" sldId="268"/>
            <ac:cxnSpMk id="46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391" v="317" actId="1076"/>
          <ac:cxnSpMkLst>
            <pc:docMk/>
            <pc:sldMk cId="0" sldId="268"/>
            <ac:cxnSpMk id="47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39.359" v="292" actId="1076"/>
          <ac:cxnSpMkLst>
            <pc:docMk/>
            <pc:sldMk cId="0" sldId="268"/>
            <ac:cxnSpMk id="48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063" v="309" actId="1076"/>
          <ac:cxnSpMkLst>
            <pc:docMk/>
            <pc:sldMk cId="0" sldId="268"/>
            <ac:cxnSpMk id="50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547" v="320" actId="1076"/>
          <ac:cxnSpMkLst>
            <pc:docMk/>
            <pc:sldMk cId="0" sldId="268"/>
            <ac:cxnSpMk id="51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516" v="319" actId="1076"/>
          <ac:cxnSpMkLst>
            <pc:docMk/>
            <pc:sldMk cId="0" sldId="268"/>
            <ac:cxnSpMk id="52" creationId="{00000000-0000-0000-0000-000000000000}"/>
          </ac:cxnSpMkLst>
        </pc:cxnChg>
        <pc:cxnChg chg="mod">
          <ac:chgData name="Md. Fazlul Haque" userId="S::fazlul.haque@bracits.com::7a5461f7-d91a-435e-83be-94ead616b94e" providerId="AD" clId="Web-{DB23F5F5-A42C-B5C1-8BF5-2836A332AE63}" dt="2024-10-28T07:11:40.109" v="310" actId="1076"/>
          <ac:cxnSpMkLst>
            <pc:docMk/>
            <pc:sldMk cId="0" sldId="268"/>
            <ac:cxnSpMk id="55" creationId="{00000000-0000-0000-0000-000000000000}"/>
          </ac:cxnSpMkLst>
        </pc:cxnChg>
      </pc:sldChg>
      <pc:sldChg chg="del">
        <pc:chgData name="Md. Fazlul Haque" userId="S::fazlul.haque@bracits.com::7a5461f7-d91a-435e-83be-94ead616b94e" providerId="AD" clId="Web-{DB23F5F5-A42C-B5C1-8BF5-2836A332AE63}" dt="2024-10-28T06:40:57.668" v="15"/>
        <pc:sldMkLst>
          <pc:docMk/>
          <pc:sldMk cId="270459012" sldId="272"/>
        </pc:sldMkLst>
      </pc:sldChg>
      <pc:sldChg chg="del">
        <pc:chgData name="Md. Fazlul Haque" userId="S::fazlul.haque@bracits.com::7a5461f7-d91a-435e-83be-94ead616b94e" providerId="AD" clId="Web-{DB23F5F5-A42C-B5C1-8BF5-2836A332AE63}" dt="2024-10-28T06:40:46.012" v="13"/>
        <pc:sldMkLst>
          <pc:docMk/>
          <pc:sldMk cId="2785075622" sldId="277"/>
        </pc:sldMkLst>
      </pc:sldChg>
      <pc:sldChg chg="del">
        <pc:chgData name="Md. Fazlul Haque" userId="S::fazlul.haque@bracits.com::7a5461f7-d91a-435e-83be-94ead616b94e" providerId="AD" clId="Web-{DB23F5F5-A42C-B5C1-8BF5-2836A332AE63}" dt="2024-10-28T06:40:54.715" v="14"/>
        <pc:sldMkLst>
          <pc:docMk/>
          <pc:sldMk cId="876838308" sldId="278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4"/>
        <pc:sldMkLst>
          <pc:docMk/>
          <pc:sldMk cId="3945192616" sldId="279"/>
        </pc:sldMkLst>
      </pc:sldChg>
      <pc:sldChg chg="ord">
        <pc:chgData name="Md. Fazlul Haque" userId="S::fazlul.haque@bracits.com::7a5461f7-d91a-435e-83be-94ead616b94e" providerId="AD" clId="Web-{DB23F5F5-A42C-B5C1-8BF5-2836A332AE63}" dt="2024-10-28T06:13:41.348" v="0"/>
        <pc:sldMkLst>
          <pc:docMk/>
          <pc:sldMk cId="1472772758" sldId="281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5"/>
        <pc:sldMkLst>
          <pc:docMk/>
          <pc:sldMk cId="1804074708" sldId="285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7"/>
        <pc:sldMkLst>
          <pc:docMk/>
          <pc:sldMk cId="2281267508" sldId="286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6"/>
        <pc:sldMkLst>
          <pc:docMk/>
          <pc:sldMk cId="4215481781" sldId="287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58"/>
        <pc:sldMkLst>
          <pc:docMk/>
          <pc:sldMk cId="1244516141" sldId="291"/>
        </pc:sldMkLst>
      </pc:sldChg>
      <pc:sldChg chg="modTransition">
        <pc:chgData name="Md. Fazlul Haque" userId="S::fazlul.haque@bracits.com::7a5461f7-d91a-435e-83be-94ead616b94e" providerId="AD" clId="Web-{DB23F5F5-A42C-B5C1-8BF5-2836A332AE63}" dt="2024-10-28T07:08:36.622" v="261"/>
        <pc:sldMkLst>
          <pc:docMk/>
          <pc:sldMk cId="2250558487" sldId="298"/>
        </pc:sldMkLst>
      </pc:sldChg>
      <pc:sldChg chg="modSp modTransition">
        <pc:chgData name="Md. Fazlul Haque" userId="S::fazlul.haque@bracits.com::7a5461f7-d91a-435e-83be-94ead616b94e" providerId="AD" clId="Web-{DB23F5F5-A42C-B5C1-8BF5-2836A332AE63}" dt="2024-10-28T07:08:36.622" v="260"/>
        <pc:sldMkLst>
          <pc:docMk/>
          <pc:sldMk cId="2822773014" sldId="299"/>
        </pc:sldMkLst>
        <pc:spChg chg="mod">
          <ac:chgData name="Md. Fazlul Haque" userId="S::fazlul.haque@bracits.com::7a5461f7-d91a-435e-83be-94ead616b94e" providerId="AD" clId="Web-{DB23F5F5-A42C-B5C1-8BF5-2836A332AE63}" dt="2024-10-28T06:30:49.928" v="8" actId="20577"/>
          <ac:spMkLst>
            <pc:docMk/>
            <pc:sldMk cId="2822773014" sldId="299"/>
            <ac:spMk id="11" creationId="{00000000-0000-0000-0000-000000000000}"/>
          </ac:spMkLst>
        </pc:spChg>
      </pc:sldChg>
      <pc:sldChg chg="delAnim">
        <pc:chgData name="Md. Fazlul Haque" userId="S::fazlul.haque@bracits.com::7a5461f7-d91a-435e-83be-94ead616b94e" providerId="AD" clId="Web-{DB23F5F5-A42C-B5C1-8BF5-2836A332AE63}" dt="2024-10-28T07:10:10.498" v="275"/>
        <pc:sldMkLst>
          <pc:docMk/>
          <pc:sldMk cId="3978038942" sldId="300"/>
        </pc:sldMkLst>
      </pc:sldChg>
      <pc:sldChg chg="delSp modSp add">
        <pc:chgData name="Md. Fazlul Haque" userId="S::fazlul.haque@bracits.com::7a5461f7-d91a-435e-83be-94ead616b94e" providerId="AD" clId="Web-{DB23F5F5-A42C-B5C1-8BF5-2836A332AE63}" dt="2024-10-28T06:45:05.123" v="31" actId="1076"/>
        <pc:sldMkLst>
          <pc:docMk/>
          <pc:sldMk cId="2882338244" sldId="301"/>
        </pc:sldMkLst>
        <pc:spChg chg="del">
          <ac:chgData name="Md. Fazlul Haque" userId="S::fazlul.haque@bracits.com::7a5461f7-d91a-435e-83be-94ead616b94e" providerId="AD" clId="Web-{DB23F5F5-A42C-B5C1-8BF5-2836A332AE63}" dt="2024-10-28T06:44:38.811" v="20"/>
          <ac:spMkLst>
            <pc:docMk/>
            <pc:sldMk cId="2882338244" sldId="301"/>
            <ac:spMk id="5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6:45:05.123" v="31" actId="1076"/>
          <ac:spMkLst>
            <pc:docMk/>
            <pc:sldMk cId="2882338244" sldId="301"/>
            <ac:spMk id="6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30.576" v="18"/>
          <ac:spMkLst>
            <pc:docMk/>
            <pc:sldMk cId="2882338244" sldId="301"/>
            <ac:spMk id="7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31.326" v="19"/>
          <ac:spMkLst>
            <pc:docMk/>
            <pc:sldMk cId="2882338244" sldId="301"/>
            <ac:spMk id="8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41.264" v="22"/>
          <ac:spMkLst>
            <pc:docMk/>
            <pc:sldMk cId="2882338244" sldId="301"/>
            <ac:spMk id="9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49.998" v="24"/>
          <ac:spMkLst>
            <pc:docMk/>
            <pc:sldMk cId="2882338244" sldId="301"/>
            <ac:spMk id="10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49.905" v="23"/>
          <ac:spMkLst>
            <pc:docMk/>
            <pc:sldMk cId="2882338244" sldId="301"/>
            <ac:spMk id="11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4:40.186" v="21"/>
          <ac:spMkLst>
            <pc:docMk/>
            <pc:sldMk cId="2882338244" sldId="301"/>
            <ac:spMk id="12" creationId="{00000000-0000-0000-0000-000000000000}"/>
          </ac:spMkLst>
        </pc:spChg>
      </pc:sldChg>
      <pc:sldChg chg="modSp add ord replId modTransition">
        <pc:chgData name="Md. Fazlul Haque" userId="S::fazlul.haque@bracits.com::7a5461f7-d91a-435e-83be-94ead616b94e" providerId="AD" clId="Web-{DB23F5F5-A42C-B5C1-8BF5-2836A332AE63}" dt="2024-10-28T07:08:36.637" v="264"/>
        <pc:sldMkLst>
          <pc:docMk/>
          <pc:sldMk cId="1849895352" sldId="302"/>
        </pc:sldMkLst>
        <pc:spChg chg="mod">
          <ac:chgData name="Md. Fazlul Haque" userId="S::fazlul.haque@bracits.com::7a5461f7-d91a-435e-83be-94ead616b94e" providerId="AD" clId="Web-{DB23F5F5-A42C-B5C1-8BF5-2836A332AE63}" dt="2024-10-28T06:46:06.624" v="38" actId="20577"/>
          <ac:spMkLst>
            <pc:docMk/>
            <pc:sldMk cId="1849895352" sldId="302"/>
            <ac:spMk id="9" creationId="{00000000-0000-0000-0000-000000000000}"/>
          </ac:spMkLst>
        </pc:spChg>
      </pc:sldChg>
      <pc:sldChg chg="addSp delSp modSp add ord replId delAnim">
        <pc:chgData name="Md. Fazlul Haque" userId="S::fazlul.haque@bracits.com::7a5461f7-d91a-435e-83be-94ead616b94e" providerId="AD" clId="Web-{DB23F5F5-A42C-B5C1-8BF5-2836A332AE63}" dt="2024-10-28T08:21:09.920" v="388"/>
        <pc:sldMkLst>
          <pc:docMk/>
          <pc:sldMk cId="3517000745" sldId="303"/>
        </pc:sldMkLst>
        <pc:spChg chg="mod">
          <ac:chgData name="Md. Fazlul Haque" userId="S::fazlul.haque@bracits.com::7a5461f7-d91a-435e-83be-94ead616b94e" providerId="AD" clId="Web-{DB23F5F5-A42C-B5C1-8BF5-2836A332AE63}" dt="2024-10-28T07:02:29.149" v="249" actId="1076"/>
          <ac:spMkLst>
            <pc:docMk/>
            <pc:sldMk cId="3517000745" sldId="303"/>
            <ac:spMk id="3" creationId="{00000000-0000-0000-0000-000000000000}"/>
          </ac:spMkLst>
        </pc:spChg>
        <pc:spChg chg="del topLvl">
          <ac:chgData name="Md. Fazlul Haque" userId="S::fazlul.haque@bracits.com::7a5461f7-d91a-435e-83be-94ead616b94e" providerId="AD" clId="Web-{DB23F5F5-A42C-B5C1-8BF5-2836A332AE63}" dt="2024-10-28T06:46:25.812" v="56"/>
          <ac:spMkLst>
            <pc:docMk/>
            <pc:sldMk cId="3517000745" sldId="303"/>
            <ac:spMk id="10" creationId="{00000000-0000-0000-0000-000000000000}"/>
          </ac:spMkLst>
        </pc:spChg>
        <pc:spChg chg="del topLvl">
          <ac:chgData name="Md. Fazlul Haque" userId="S::fazlul.haque@bracits.com::7a5461f7-d91a-435e-83be-94ead616b94e" providerId="AD" clId="Web-{DB23F5F5-A42C-B5C1-8BF5-2836A332AE63}" dt="2024-10-28T07:02:38.165" v="251"/>
          <ac:spMkLst>
            <pc:docMk/>
            <pc:sldMk cId="3517000745" sldId="303"/>
            <ac:spMk id="11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25.609" v="54"/>
          <ac:spMkLst>
            <pc:docMk/>
            <pc:sldMk cId="3517000745" sldId="303"/>
            <ac:spMk id="19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49.906" v="60"/>
          <ac:spMkLst>
            <pc:docMk/>
            <pc:sldMk cId="3517000745" sldId="303"/>
            <ac:spMk id="20" creationId="{00000000-0000-0000-0000-000000000000}"/>
          </ac:spMkLst>
        </pc:spChg>
        <pc:spChg chg="mod">
          <ac:chgData name="Md. Fazlul Haque" userId="S::fazlul.haque@bracits.com::7a5461f7-d91a-435e-83be-94ead616b94e" providerId="AD" clId="Web-{DB23F5F5-A42C-B5C1-8BF5-2836A332AE63}" dt="2024-10-28T06:46:15.452" v="51" actId="20577"/>
          <ac:spMkLst>
            <pc:docMk/>
            <pc:sldMk cId="3517000745" sldId="303"/>
            <ac:spMk id="21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25.718" v="55"/>
          <ac:spMkLst>
            <pc:docMk/>
            <pc:sldMk cId="3517000745" sldId="303"/>
            <ac:spMk id="22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DB23F5F5-A42C-B5C1-8BF5-2836A332AE63}" dt="2024-10-28T06:46:41.062" v="58"/>
          <ac:spMkLst>
            <pc:docMk/>
            <pc:sldMk cId="3517000745" sldId="303"/>
            <ac:spMk id="23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25.577" v="53"/>
          <ac:spMkLst>
            <pc:docMk/>
            <pc:sldMk cId="3517000745" sldId="303"/>
            <ac:spMk id="24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49.937" v="61"/>
          <ac:spMkLst>
            <pc:docMk/>
            <pc:sldMk cId="3517000745" sldId="303"/>
            <ac:spMk id="25" creationId="{00000000-0000-0000-0000-000000000000}"/>
          </ac:spMkLst>
        </pc:spChg>
        <pc:spChg chg="del">
          <ac:chgData name="Md. Fazlul Haque" userId="S::fazlul.haque@bracits.com::7a5461f7-d91a-435e-83be-94ead616b94e" providerId="AD" clId="Web-{DB23F5F5-A42C-B5C1-8BF5-2836A332AE63}" dt="2024-10-28T06:46:50.046" v="63"/>
          <ac:spMkLst>
            <pc:docMk/>
            <pc:sldMk cId="3517000745" sldId="303"/>
            <ac:spMk id="26" creationId="{00000000-0000-0000-0000-000000000000}"/>
          </ac:spMkLst>
        </pc:spChg>
        <pc:spChg chg="add del mod">
          <ac:chgData name="Md. Fazlul Haque" userId="S::fazlul.haque@bracits.com::7a5461f7-d91a-435e-83be-94ead616b94e" providerId="AD" clId="Web-{DB23F5F5-A42C-B5C1-8BF5-2836A332AE63}" dt="2024-10-28T07:00:56.727" v="162"/>
          <ac:spMkLst>
            <pc:docMk/>
            <pc:sldMk cId="3517000745" sldId="303"/>
            <ac:spMk id="28" creationId="{BB7FD641-A1A5-19F6-9458-B0CDB4A5A6D8}"/>
          </ac:spMkLst>
        </pc:spChg>
        <pc:grpChg chg="del">
          <ac:chgData name="Md. Fazlul Haque" userId="S::fazlul.haque@bracits.com::7a5461f7-d91a-435e-83be-94ead616b94e" providerId="AD" clId="Web-{DB23F5F5-A42C-B5C1-8BF5-2836A332AE63}" dt="2024-10-28T06:46:25.530" v="52"/>
          <ac:grpSpMkLst>
            <pc:docMk/>
            <pc:sldMk cId="3517000745" sldId="303"/>
            <ac:grpSpMk id="6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DB23F5F5-A42C-B5C1-8BF5-2836A332AE63}" dt="2024-10-28T06:46:25.812" v="56"/>
          <ac:grpSpMkLst>
            <pc:docMk/>
            <pc:sldMk cId="3517000745" sldId="303"/>
            <ac:grpSpMk id="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DB23F5F5-A42C-B5C1-8BF5-2836A332AE63}" dt="2024-10-28T06:46:49.968" v="62"/>
          <ac:grpSpMkLst>
            <pc:docMk/>
            <pc:sldMk cId="3517000745" sldId="303"/>
            <ac:grpSpMk id="12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DB23F5F5-A42C-B5C1-8BF5-2836A332AE63}" dt="2024-10-28T06:46:49.828" v="59"/>
          <ac:grpSpMkLst>
            <pc:docMk/>
            <pc:sldMk cId="3517000745" sldId="303"/>
            <ac:grpSpMk id="15" creationId="{00000000-0000-0000-0000-000000000000}"/>
          </ac:grpSpMkLst>
        </pc:grpChg>
        <pc:graphicFrameChg chg="add mod modGraphic">
          <ac:chgData name="Md. Fazlul Haque" userId="S::fazlul.haque@bracits.com::7a5461f7-d91a-435e-83be-94ead616b94e" providerId="AD" clId="Web-{DB23F5F5-A42C-B5C1-8BF5-2836A332AE63}" dt="2024-10-28T08:21:09.920" v="388"/>
          <ac:graphicFrameMkLst>
            <pc:docMk/>
            <pc:sldMk cId="3517000745" sldId="303"/>
            <ac:graphicFrameMk id="27" creationId="{CCF8E772-5F4F-EDD8-3B72-5995225D5025}"/>
          </ac:graphicFrameMkLst>
        </pc:graphicFrameChg>
      </pc:sldChg>
    </pc:docChg>
  </pc:docChgLst>
  <pc:docChgLst>
    <pc:chgData name="Md. Fazlul Haque" userId="S::fazlul.haque@bracits.com::7a5461f7-d91a-435e-83be-94ead616b94e" providerId="AD" clId="Web-{00603E89-AFED-6968-130E-82165DFC1A5C}"/>
    <pc:docChg chg="addSld modSld sldOrd">
      <pc:chgData name="Md. Fazlul Haque" userId="S::fazlul.haque@bracits.com::7a5461f7-d91a-435e-83be-94ead616b94e" providerId="AD" clId="Web-{00603E89-AFED-6968-130E-82165DFC1A5C}" dt="2024-10-24T12:51:40.438" v="618" actId="1076"/>
      <pc:docMkLst>
        <pc:docMk/>
      </pc:docMkLst>
      <pc:sldChg chg="delSp modSp delAnim">
        <pc:chgData name="Md. Fazlul Haque" userId="S::fazlul.haque@bracits.com::7a5461f7-d91a-435e-83be-94ead616b94e" providerId="AD" clId="Web-{00603E89-AFED-6968-130E-82165DFC1A5C}" dt="2024-10-24T09:47:24.539" v="17"/>
        <pc:sldMkLst>
          <pc:docMk/>
          <pc:sldMk cId="876508213" sldId="271"/>
        </pc:sldMkLst>
        <pc:spChg chg="del">
          <ac:chgData name="Md. Fazlul Haque" userId="S::fazlul.haque@bracits.com::7a5461f7-d91a-435e-83be-94ead616b94e" providerId="AD" clId="Web-{00603E89-AFED-6968-130E-82165DFC1A5C}" dt="2024-10-24T09:47:24.539" v="17"/>
          <ac:spMkLst>
            <pc:docMk/>
            <pc:sldMk cId="876508213" sldId="271"/>
            <ac:spMk id="20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09:47:14.179" v="16" actId="20577"/>
          <ac:spMkLst>
            <pc:docMk/>
            <pc:sldMk cId="876508213" sldId="271"/>
            <ac:spMk id="24" creationId="{00000000-0000-0000-0000-000000000000}"/>
          </ac:spMkLst>
        </pc:spChg>
      </pc:sldChg>
      <pc:sldChg chg="addSp delSp modSp add">
        <pc:chgData name="Md. Fazlul Haque" userId="S::fazlul.haque@bracits.com::7a5461f7-d91a-435e-83be-94ead616b94e" providerId="AD" clId="Web-{00603E89-AFED-6968-130E-82165DFC1A5C}" dt="2024-10-24T09:57:13.201" v="64"/>
        <pc:sldMkLst>
          <pc:docMk/>
          <pc:sldMk cId="270459012" sldId="272"/>
        </pc:sldMkLst>
        <pc:picChg chg="add del mod">
          <ac:chgData name="Md. Fazlul Haque" userId="S::fazlul.haque@bracits.com::7a5461f7-d91a-435e-83be-94ead616b94e" providerId="AD" clId="Web-{00603E89-AFED-6968-130E-82165DFC1A5C}" dt="2024-10-24T09:57:13.201" v="64"/>
          <ac:picMkLst>
            <pc:docMk/>
            <pc:sldMk cId="270459012" sldId="272"/>
            <ac:picMk id="85" creationId="{E14F7432-ECE4-8C29-3E58-AC2D0AF0192D}"/>
          </ac:picMkLst>
        </pc:picChg>
      </pc:sldChg>
      <pc:sldChg chg="addSp delSp modSp add ord addAnim delAnim">
        <pc:chgData name="Md. Fazlul Haque" userId="S::fazlul.haque@bracits.com::7a5461f7-d91a-435e-83be-94ead616b94e" providerId="AD" clId="Web-{00603E89-AFED-6968-130E-82165DFC1A5C}" dt="2024-10-24T10:45:31.947" v="211" actId="1076"/>
        <pc:sldMkLst>
          <pc:docMk/>
          <pc:sldMk cId="523917051" sldId="273"/>
        </pc:sldMkLst>
        <pc:spChg chg="mod topLvl">
          <ac:chgData name="Md. Fazlul Haque" userId="S::fazlul.haque@bracits.com::7a5461f7-d91a-435e-83be-94ead616b94e" providerId="AD" clId="Web-{00603E89-AFED-6968-130E-82165DFC1A5C}" dt="2024-10-24T10:45:31.947" v="211" actId="1076"/>
          <ac:spMkLst>
            <pc:docMk/>
            <pc:sldMk cId="523917051" sldId="273"/>
            <ac:spMk id="6" creationId="{00000000-0000-0000-0000-000000000000}"/>
          </ac:spMkLst>
        </pc:spChg>
        <pc:spChg chg="del">
          <ac:chgData name="Md. Fazlul Haque" userId="S::fazlul.haque@bracits.com::7a5461f7-d91a-435e-83be-94ead616b94e" providerId="AD" clId="Web-{00603E89-AFED-6968-130E-82165DFC1A5C}" dt="2024-10-24T10:02:04.954" v="123"/>
          <ac:spMkLst>
            <pc:docMk/>
            <pc:sldMk cId="523917051" sldId="273"/>
            <ac:spMk id="8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0:42:01.180" v="184" actId="20577"/>
          <ac:spMkLst>
            <pc:docMk/>
            <pc:sldMk cId="523917051" sldId="273"/>
            <ac:spMk id="8" creationId="{CABDAA79-B837-9674-2CEF-99FB00F91059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0:40:11.726" v="171" actId="1076"/>
          <ac:spMkLst>
            <pc:docMk/>
            <pc:sldMk cId="523917051" sldId="273"/>
            <ac:spMk id="13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00603E89-AFED-6968-130E-82165DFC1A5C}" dt="2024-10-24T09:59:29.421" v="89"/>
          <ac:spMkLst>
            <pc:docMk/>
            <pc:sldMk cId="523917051" sldId="273"/>
            <ac:spMk id="14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00603E89-AFED-6968-130E-82165DFC1A5C}" dt="2024-10-24T10:02:04.954" v="121"/>
          <ac:spMkLst>
            <pc:docMk/>
            <pc:sldMk cId="523917051" sldId="273"/>
            <ac:spMk id="15" creationId="{00000000-0000-0000-0000-000000000000}"/>
          </ac:spMkLst>
        </pc:spChg>
        <pc:spChg chg="add">
          <ac:chgData name="Md. Fazlul Haque" userId="S::fazlul.haque@bracits.com::7a5461f7-d91a-435e-83be-94ead616b94e" providerId="AD" clId="Web-{00603E89-AFED-6968-130E-82165DFC1A5C}" dt="2024-10-24T10:43:44.649" v="196"/>
          <ac:spMkLst>
            <pc:docMk/>
            <pc:sldMk cId="523917051" sldId="273"/>
            <ac:spMk id="15" creationId="{0B8F130C-8C8B-D707-DA70-BAD498728F7A}"/>
          </ac:spMkLst>
        </pc:spChg>
        <pc:spChg chg="add del mod">
          <ac:chgData name="Md. Fazlul Haque" userId="S::fazlul.haque@bracits.com::7a5461f7-d91a-435e-83be-94ead616b94e" providerId="AD" clId="Web-{00603E89-AFED-6968-130E-82165DFC1A5C}" dt="2024-10-24T10:02:04.954" v="120"/>
          <ac:spMkLst>
            <pc:docMk/>
            <pc:sldMk cId="523917051" sldId="273"/>
            <ac:spMk id="16" creationId="{2F9DDB0E-E509-3A84-1EE0-34A7E9376529}"/>
          </ac:spMkLst>
        </pc:spChg>
        <pc:spChg chg="add del mod">
          <ac:chgData name="Md. Fazlul Haque" userId="S::fazlul.haque@bracits.com::7a5461f7-d91a-435e-83be-94ead616b94e" providerId="AD" clId="Web-{00603E89-AFED-6968-130E-82165DFC1A5C}" dt="2024-10-24T10:06:28.894" v="153"/>
          <ac:spMkLst>
            <pc:docMk/>
            <pc:sldMk cId="523917051" sldId="273"/>
            <ac:spMk id="18" creationId="{74DAFE53-5F61-4B1D-1F84-94CF8D720558}"/>
          </ac:spMkLst>
        </pc:spChg>
        <pc:spChg chg="add del mod">
          <ac:chgData name="Md. Fazlul Haque" userId="S::fazlul.haque@bracits.com::7a5461f7-d91a-435e-83be-94ead616b94e" providerId="AD" clId="Web-{00603E89-AFED-6968-130E-82165DFC1A5C}" dt="2024-10-24T10:02:47.032" v="129"/>
          <ac:spMkLst>
            <pc:docMk/>
            <pc:sldMk cId="523917051" sldId="273"/>
            <ac:spMk id="25" creationId="{3B535439-A4DB-A36B-0620-13D25AD923A1}"/>
          </ac:spMkLst>
        </pc:spChg>
        <pc:grpChg chg="add">
          <ac:chgData name="Md. Fazlul Haque" userId="S::fazlul.haque@bracits.com::7a5461f7-d91a-435e-83be-94ead616b94e" providerId="AD" clId="Web-{00603E89-AFED-6968-130E-82165DFC1A5C}" dt="2024-10-24T10:41:06.617" v="172"/>
          <ac:grpSpMkLst>
            <pc:docMk/>
            <pc:sldMk cId="523917051" sldId="273"/>
            <ac:grpSpMk id="7" creationId="{13C34BA3-5BAD-51D1-73E5-6464858F1F71}"/>
          </ac:grpSpMkLst>
        </pc:grpChg>
        <pc:grpChg chg="add del mod">
          <ac:chgData name="Md. Fazlul Haque" userId="S::fazlul.haque@bracits.com::7a5461f7-d91a-435e-83be-94ead616b94e" providerId="AD" clId="Web-{00603E89-AFED-6968-130E-82165DFC1A5C}" dt="2024-10-24T10:42:56.180" v="192"/>
          <ac:grpSpMkLst>
            <pc:docMk/>
            <pc:sldMk cId="523917051" sldId="273"/>
            <ac:grpSpMk id="19" creationId="{45F9E321-3BFE-449F-4238-B83F34EFD5BC}"/>
          </ac:grpSpMkLst>
        </pc:grpChg>
        <pc:grpChg chg="add del mod ord">
          <ac:chgData name="Md. Fazlul Haque" userId="S::fazlul.haque@bracits.com::7a5461f7-d91a-435e-83be-94ead616b94e" providerId="AD" clId="Web-{00603E89-AFED-6968-130E-82165DFC1A5C}" dt="2024-10-24T10:05:33.440" v="146"/>
          <ac:grpSpMkLst>
            <pc:docMk/>
            <pc:sldMk cId="523917051" sldId="273"/>
            <ac:grpSpMk id="23" creationId="{C01A7D14-86A3-5E84-EE2F-1658D606A3EB}"/>
          </ac:grpSpMkLst>
        </pc:grpChg>
        <pc:picChg chg="del">
          <ac:chgData name="Md. Fazlul Haque" userId="S::fazlul.haque@bracits.com::7a5461f7-d91a-435e-83be-94ead616b94e" providerId="AD" clId="Web-{00603E89-AFED-6968-130E-82165DFC1A5C}" dt="2024-10-24T09:58:56.186" v="80"/>
          <ac:picMkLst>
            <pc:docMk/>
            <pc:sldMk cId="523917051" sldId="273"/>
            <ac:picMk id="7" creationId="{00000000-0000-0000-0000-000000000000}"/>
          </ac:picMkLst>
        </pc:picChg>
        <pc:picChg chg="del">
          <ac:chgData name="Md. Fazlul Haque" userId="S::fazlul.haque@bracits.com::7a5461f7-d91a-435e-83be-94ead616b94e" providerId="AD" clId="Web-{00603E89-AFED-6968-130E-82165DFC1A5C}" dt="2024-10-24T10:02:04.954" v="122"/>
          <ac:picMkLst>
            <pc:docMk/>
            <pc:sldMk cId="523917051" sldId="273"/>
            <ac:picMk id="9" creationId="{00000000-0000-0000-0000-000000000000}"/>
          </ac:picMkLst>
        </pc:picChg>
        <pc:picChg chg="add mod">
          <ac:chgData name="Md. Fazlul Haque" userId="S::fazlul.haque@bracits.com::7a5461f7-d91a-435e-83be-94ead616b94e" providerId="AD" clId="Web-{00603E89-AFED-6968-130E-82165DFC1A5C}" dt="2024-10-24T10:45:17.697" v="209"/>
          <ac:picMkLst>
            <pc:docMk/>
            <pc:sldMk cId="523917051" sldId="273"/>
            <ac:picMk id="14" creationId="{40B2EE0A-4D7D-7045-22C0-FC426FE99313}"/>
          </ac:picMkLst>
        </pc:picChg>
        <pc:picChg chg="add mod">
          <ac:chgData name="Md. Fazlul Haque" userId="S::fazlul.haque@bracits.com::7a5461f7-d91a-435e-83be-94ead616b94e" providerId="AD" clId="Web-{00603E89-AFED-6968-130E-82165DFC1A5C}" dt="2024-10-24T10:45:22.728" v="210" actId="1076"/>
          <ac:picMkLst>
            <pc:docMk/>
            <pc:sldMk cId="523917051" sldId="273"/>
            <ac:picMk id="16" creationId="{8A72B7D2-F9BE-C746-D50F-D6B536474FBC}"/>
          </ac:picMkLst>
        </pc:picChg>
        <pc:picChg chg="add del mod topLvl">
          <ac:chgData name="Md. Fazlul Haque" userId="S::fazlul.haque@bracits.com::7a5461f7-d91a-435e-83be-94ead616b94e" providerId="AD" clId="Web-{00603E89-AFED-6968-130E-82165DFC1A5C}" dt="2024-10-24T10:42:56.180" v="192"/>
          <ac:picMkLst>
            <pc:docMk/>
            <pc:sldMk cId="523917051" sldId="273"/>
            <ac:picMk id="17" creationId="{E14F7432-ECE4-8C29-3E58-AC2D0AF0192D}"/>
          </ac:picMkLst>
        </pc:picChg>
      </pc:sldChg>
      <pc:sldChg chg="addSp delSp modSp add ord">
        <pc:chgData name="Md. Fazlul Haque" userId="S::fazlul.haque@bracits.com::7a5461f7-d91a-435e-83be-94ead616b94e" providerId="AD" clId="Web-{00603E89-AFED-6968-130E-82165DFC1A5C}" dt="2024-10-24T11:54:03.878" v="530" actId="1076"/>
        <pc:sldMkLst>
          <pc:docMk/>
          <pc:sldMk cId="875051837" sldId="274"/>
        </pc:sldMkLst>
        <pc:spChg chg="mod">
          <ac:chgData name="Md. Fazlul Haque" userId="S::fazlul.haque@bracits.com::7a5461f7-d91a-435e-83be-94ead616b94e" providerId="AD" clId="Web-{00603E89-AFED-6968-130E-82165DFC1A5C}" dt="2024-10-24T11:00:18.220" v="257" actId="20577"/>
          <ac:spMkLst>
            <pc:docMk/>
            <pc:sldMk cId="875051837" sldId="274"/>
            <ac:spMk id="8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3:54.769" v="524" actId="1076"/>
          <ac:spMkLst>
            <pc:docMk/>
            <pc:sldMk cId="875051837" sldId="274"/>
            <ac:spMk id="9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3:54.784" v="525" actId="1076"/>
          <ac:spMkLst>
            <pc:docMk/>
            <pc:sldMk cId="875051837" sldId="274"/>
            <ac:spMk id="10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00603E89-AFED-6968-130E-82165DFC1A5C}" dt="2024-10-24T11:11:02.866" v="315"/>
          <ac:spMkLst>
            <pc:docMk/>
            <pc:sldMk cId="875051837" sldId="274"/>
            <ac:spMk id="11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4:03.847" v="528" actId="1076"/>
          <ac:spMkLst>
            <pc:docMk/>
            <pc:sldMk cId="875051837" sldId="274"/>
            <ac:spMk id="15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4:03.863" v="529" actId="1076"/>
          <ac:spMkLst>
            <pc:docMk/>
            <pc:sldMk cId="875051837" sldId="274"/>
            <ac:spMk id="16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4:03.878" v="530" actId="1076"/>
          <ac:spMkLst>
            <pc:docMk/>
            <pc:sldMk cId="875051837" sldId="274"/>
            <ac:spMk id="17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30:37.594" v="418" actId="1076"/>
          <ac:spMkLst>
            <pc:docMk/>
            <pc:sldMk cId="875051837" sldId="274"/>
            <ac:spMk id="21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53:45.643" v="522" actId="20577"/>
          <ac:spMkLst>
            <pc:docMk/>
            <pc:sldMk cId="875051837" sldId="274"/>
            <ac:spMk id="22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1:30:37.610" v="420" actId="1076"/>
          <ac:spMkLst>
            <pc:docMk/>
            <pc:sldMk cId="875051837" sldId="274"/>
            <ac:spMk id="23" creationId="{00000000-0000-0000-0000-000000000000}"/>
          </ac:spMkLst>
        </pc:spChg>
        <pc:grpChg chg="mod">
          <ac:chgData name="Md. Fazlul Haque" userId="S::fazlul.haque@bracits.com::7a5461f7-d91a-435e-83be-94ead616b94e" providerId="AD" clId="Web-{00603E89-AFED-6968-130E-82165DFC1A5C}" dt="2024-10-24T11:53:54.753" v="523" actId="1076"/>
          <ac:grpSpMkLst>
            <pc:docMk/>
            <pc:sldMk cId="875051837" sldId="274"/>
            <ac:grpSpMk id="5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00603E89-AFED-6968-130E-82165DFC1A5C}" dt="2024-10-24T11:54:03.847" v="527" actId="1076"/>
          <ac:grpSpMkLst>
            <pc:docMk/>
            <pc:sldMk cId="875051837" sldId="274"/>
            <ac:grpSpMk id="1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00603E89-AFED-6968-130E-82165DFC1A5C}" dt="2024-10-24T11:30:37.594" v="417" actId="1076"/>
          <ac:grpSpMkLst>
            <pc:docMk/>
            <pc:sldMk cId="875051837" sldId="274"/>
            <ac:grpSpMk id="18" creationId="{00000000-0000-0000-0000-000000000000}"/>
          </ac:grpSpMkLst>
        </pc:grpChg>
        <pc:picChg chg="add mod">
          <ac:chgData name="Md. Fazlul Haque" userId="S::fazlul.haque@bracits.com::7a5461f7-d91a-435e-83be-94ead616b94e" providerId="AD" clId="Web-{00603E89-AFED-6968-130E-82165DFC1A5C}" dt="2024-10-24T11:53:54.800" v="526" actId="1076"/>
          <ac:picMkLst>
            <pc:docMk/>
            <pc:sldMk cId="875051837" sldId="274"/>
            <ac:picMk id="24" creationId="{03736AEC-65C9-9B66-B006-87BA04EF04C6}"/>
          </ac:picMkLst>
        </pc:picChg>
      </pc:sldChg>
      <pc:sldChg chg="addSp delSp modSp add ord">
        <pc:chgData name="Md. Fazlul Haque" userId="S::fazlul.haque@bracits.com::7a5461f7-d91a-435e-83be-94ead616b94e" providerId="AD" clId="Web-{00603E89-AFED-6968-130E-82165DFC1A5C}" dt="2024-10-24T12:51:40.438" v="618" actId="1076"/>
        <pc:sldMkLst>
          <pc:docMk/>
          <pc:sldMk cId="437220780" sldId="275"/>
        </pc:sldMkLst>
        <pc:spChg chg="del">
          <ac:chgData name="Md. Fazlul Haque" userId="S::fazlul.haque@bracits.com::7a5461f7-d91a-435e-83be-94ead616b94e" providerId="AD" clId="Web-{00603E89-AFED-6968-130E-82165DFC1A5C}" dt="2024-10-24T12:33:07.320" v="587"/>
          <ac:spMkLst>
            <pc:docMk/>
            <pc:sldMk cId="437220780" sldId="275"/>
            <ac:spMk id="4" creationId="{00000000-0000-0000-0000-000000000000}"/>
          </ac:spMkLst>
        </pc:spChg>
        <pc:spChg chg="del">
          <ac:chgData name="Md. Fazlul Haque" userId="S::fazlul.haque@bracits.com::7a5461f7-d91a-435e-83be-94ead616b94e" providerId="AD" clId="Web-{00603E89-AFED-6968-130E-82165DFC1A5C}" dt="2024-10-24T12:32:04.929" v="579"/>
          <ac:spMkLst>
            <pc:docMk/>
            <pc:sldMk cId="437220780" sldId="275"/>
            <ac:spMk id="5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2:51:40.438" v="618" actId="1076"/>
          <ac:spMkLst>
            <pc:docMk/>
            <pc:sldMk cId="437220780" sldId="275"/>
            <ac:spMk id="20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2:51:34.594" v="615" actId="1076"/>
          <ac:spMkLst>
            <pc:docMk/>
            <pc:sldMk cId="437220780" sldId="275"/>
            <ac:spMk id="21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2:51:34.609" v="616" actId="1076"/>
          <ac:spMkLst>
            <pc:docMk/>
            <pc:sldMk cId="437220780" sldId="275"/>
            <ac:spMk id="22" creationId="{00000000-0000-0000-0000-000000000000}"/>
          </ac:spMkLst>
        </pc:spChg>
        <pc:spChg chg="mod">
          <ac:chgData name="Md. Fazlul Haque" userId="S::fazlul.haque@bracits.com::7a5461f7-d91a-435e-83be-94ead616b94e" providerId="AD" clId="Web-{00603E89-AFED-6968-130E-82165DFC1A5C}" dt="2024-10-24T12:25:19.738" v="549" actId="20577"/>
          <ac:spMkLst>
            <pc:docMk/>
            <pc:sldMk cId="437220780" sldId="275"/>
            <ac:spMk id="23" creationId="{00000000-0000-0000-0000-000000000000}"/>
          </ac:spMkLst>
        </pc:spChg>
        <pc:grpChg chg="add del mod">
          <ac:chgData name="Md. Fazlul Haque" userId="S::fazlul.haque@bracits.com::7a5461f7-d91a-435e-83be-94ead616b94e" providerId="AD" clId="Web-{00603E89-AFED-6968-130E-82165DFC1A5C}" dt="2024-10-24T12:32:24.398" v="581"/>
          <ac:grpSpMkLst>
            <pc:docMk/>
            <pc:sldMk cId="437220780" sldId="275"/>
            <ac:grpSpMk id="26" creationId="{C29B88AE-38B5-F155-334A-BDD2D8C6E414}"/>
          </ac:grpSpMkLst>
        </pc:grpChg>
        <pc:picChg chg="add mod ord">
          <ac:chgData name="Md. Fazlul Haque" userId="S::fazlul.haque@bracits.com::7a5461f7-d91a-435e-83be-94ead616b94e" providerId="AD" clId="Web-{00603E89-AFED-6968-130E-82165DFC1A5C}" dt="2024-10-24T12:31:59.523" v="578" actId="1076"/>
          <ac:picMkLst>
            <pc:docMk/>
            <pc:sldMk cId="437220780" sldId="275"/>
            <ac:picMk id="24" creationId="{8F47BA93-3EA8-913C-4694-D68DC182E2CA}"/>
          </ac:picMkLst>
        </pc:picChg>
        <pc:picChg chg="add mod ord">
          <ac:chgData name="Md. Fazlul Haque" userId="S::fazlul.haque@bracits.com::7a5461f7-d91a-435e-83be-94ead616b94e" providerId="AD" clId="Web-{00603E89-AFED-6968-130E-82165DFC1A5C}" dt="2024-10-24T12:31:54.741" v="575" actId="1076"/>
          <ac:picMkLst>
            <pc:docMk/>
            <pc:sldMk cId="437220780" sldId="275"/>
            <ac:picMk id="25" creationId="{878A0BE9-9654-AD8A-CD6E-EAA2FA6E9B2E}"/>
          </ac:picMkLst>
        </pc:picChg>
        <pc:picChg chg="add mod">
          <ac:chgData name="Md. Fazlul Haque" userId="S::fazlul.haque@bracits.com::7a5461f7-d91a-435e-83be-94ead616b94e" providerId="AD" clId="Web-{00603E89-AFED-6968-130E-82165DFC1A5C}" dt="2024-10-24T12:51:34.609" v="617" actId="1076"/>
          <ac:picMkLst>
            <pc:docMk/>
            <pc:sldMk cId="437220780" sldId="275"/>
            <ac:picMk id="27" creationId="{F2E0A117-E011-F352-174F-D9E6C610B570}"/>
          </ac:picMkLst>
        </pc:picChg>
        <pc:picChg chg="add mod">
          <ac:chgData name="Md. Fazlul Haque" userId="S::fazlul.haque@bracits.com::7a5461f7-d91a-435e-83be-94ead616b94e" providerId="AD" clId="Web-{00603E89-AFED-6968-130E-82165DFC1A5C}" dt="2024-10-24T12:33:49.445" v="592" actId="1076"/>
          <ac:picMkLst>
            <pc:docMk/>
            <pc:sldMk cId="437220780" sldId="275"/>
            <ac:picMk id="28" creationId="{E83398C4-0C42-78D8-D38B-738699394267}"/>
          </ac:picMkLst>
        </pc:picChg>
      </pc:sldChg>
    </pc:docChg>
  </pc:docChgLst>
  <pc:docChgLst>
    <pc:chgData name="Md. Fazlul Haque" userId="S::fazlul.haque@bracits.com::7a5461f7-d91a-435e-83be-94ead616b94e" providerId="AD" clId="Web-{2294C971-56FC-A6A3-3218-53857B6CAE72}"/>
    <pc:docChg chg="delSld modSld">
      <pc:chgData name="Md. Fazlul Haque" userId="S::fazlul.haque@bracits.com::7a5461f7-d91a-435e-83be-94ead616b94e" providerId="AD" clId="Web-{2294C971-56FC-A6A3-3218-53857B6CAE72}" dt="2024-10-29T09:43:48.757" v="150" actId="1076"/>
      <pc:docMkLst>
        <pc:docMk/>
      </pc:docMkLst>
      <pc:sldChg chg="delSp modSp delAnim">
        <pc:chgData name="Md. Fazlul Haque" userId="S::fazlul.haque@bracits.com::7a5461f7-d91a-435e-83be-94ead616b94e" providerId="AD" clId="Web-{2294C971-56FC-A6A3-3218-53857B6CAE72}" dt="2024-10-29T09:36:28.886" v="133" actId="1076"/>
        <pc:sldMkLst>
          <pc:docMk/>
          <pc:sldMk cId="0" sldId="257"/>
        </pc:sldMkLst>
        <pc:spChg chg="del mod">
          <ac:chgData name="Md. Fazlul Haque" userId="S::fazlul.haque@bracits.com::7a5461f7-d91a-435e-83be-94ead616b94e" providerId="AD" clId="Web-{2294C971-56FC-A6A3-3218-53857B6CAE72}" dt="2024-10-29T09:36:24.292" v="129"/>
          <ac:spMkLst>
            <pc:docMk/>
            <pc:sldMk cId="0" sldId="257"/>
            <ac:spMk id="91" creationId="{B9B8EBD3-3664-8964-6C21-1292FBE804AC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9:36:24.495" v="132" actId="20577"/>
          <ac:spMkLst>
            <pc:docMk/>
            <pc:sldMk cId="0" sldId="257"/>
            <ac:spMk id="99" creationId="{FD51CC55-9E34-EB24-54A6-45F82C70E95E}"/>
          </ac:spMkLst>
        </pc:spChg>
        <pc:grpChg chg="del">
          <ac:chgData name="Md. Fazlul Haque" userId="S::fazlul.haque@bracits.com::7a5461f7-d91a-435e-83be-94ead616b94e" providerId="AD" clId="Web-{2294C971-56FC-A6A3-3218-53857B6CAE72}" dt="2024-10-29T09:36:24.370" v="130"/>
          <ac:grpSpMkLst>
            <pc:docMk/>
            <pc:sldMk cId="0" sldId="257"/>
            <ac:grpSpMk id="94" creationId="{5D57B762-D042-8211-3EB6-5EAE64E92557}"/>
          </ac:grpSpMkLst>
        </pc:grpChg>
        <pc:grpChg chg="mod">
          <ac:chgData name="Md. Fazlul Haque" userId="S::fazlul.haque@bracits.com::7a5461f7-d91a-435e-83be-94ead616b94e" providerId="AD" clId="Web-{2294C971-56FC-A6A3-3218-53857B6CAE72}" dt="2024-10-29T09:36:28.886" v="133" actId="1076"/>
          <ac:grpSpMkLst>
            <pc:docMk/>
            <pc:sldMk cId="0" sldId="257"/>
            <ac:grpSpMk id="102" creationId="{ED90C3E2-C67D-C3C1-EA19-02A47CB74405}"/>
          </ac:grpSpMkLst>
        </pc:grpChg>
      </pc:sldChg>
      <pc:sldChg chg="delAnim">
        <pc:chgData name="Md. Fazlul Haque" userId="S::fazlul.haque@bracits.com::7a5461f7-d91a-435e-83be-94ead616b94e" providerId="AD" clId="Web-{2294C971-56FC-A6A3-3218-53857B6CAE72}" dt="2024-10-29T06:58:53.973" v="126"/>
        <pc:sldMkLst>
          <pc:docMk/>
          <pc:sldMk cId="0" sldId="262"/>
        </pc:sldMkLst>
      </pc:sldChg>
      <pc:sldChg chg="addSp delSp modSp">
        <pc:chgData name="Md. Fazlul Haque" userId="S::fazlul.haque@bracits.com::7a5461f7-d91a-435e-83be-94ead616b94e" providerId="AD" clId="Web-{2294C971-56FC-A6A3-3218-53857B6CAE72}" dt="2024-10-29T09:43:48.757" v="150" actId="1076"/>
        <pc:sldMkLst>
          <pc:docMk/>
          <pc:sldMk cId="0" sldId="263"/>
        </pc:sldMkLst>
        <pc:spChg chg="mod">
          <ac:chgData name="Md. Fazlul Haque" userId="S::fazlul.haque@bracits.com::7a5461f7-d91a-435e-83be-94ead616b94e" providerId="AD" clId="Web-{2294C971-56FC-A6A3-3218-53857B6CAE72}" dt="2024-10-29T06:52:17.553" v="77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678" v="83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710" v="84" actId="1076"/>
          <ac:spMkLst>
            <pc:docMk/>
            <pc:sldMk cId="0" sldId="263"/>
            <ac:spMk id="25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725" v="85" actId="1076"/>
          <ac:spMkLst>
            <pc:docMk/>
            <pc:sldMk cId="0" sldId="263"/>
            <ac:spMk id="26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757" v="86" actId="1076"/>
          <ac:spMkLst>
            <pc:docMk/>
            <pc:sldMk cId="0" sldId="263"/>
            <ac:spMk id="29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772" v="87" actId="1076"/>
          <ac:spMkLst>
            <pc:docMk/>
            <pc:sldMk cId="0" sldId="263"/>
            <ac:spMk id="30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2294C971-56FC-A6A3-3218-53857B6CAE72}" dt="2024-10-29T06:54:01.604" v="100"/>
          <ac:spMkLst>
            <pc:docMk/>
            <pc:sldMk cId="0" sldId="263"/>
            <ac:spMk id="31" creationId="{00000000-0000-0000-0000-000000000000}"/>
          </ac:spMkLst>
        </pc:spChg>
        <pc:spChg chg="mod">
          <ac:chgData name="Md. Fazlul Haque" userId="S::fazlul.haque@bracits.com::7a5461f7-d91a-435e-83be-94ead616b94e" providerId="AD" clId="Web-{2294C971-56FC-A6A3-3218-53857B6CAE72}" dt="2024-10-29T06:52:23.803" v="88" actId="1076"/>
          <ac:spMkLst>
            <pc:docMk/>
            <pc:sldMk cId="0" sldId="263"/>
            <ac:spMk id="32" creationId="{00000000-0000-0000-0000-000000000000}"/>
          </ac:spMkLst>
        </pc:spChg>
        <pc:spChg chg="del mod">
          <ac:chgData name="Md. Fazlul Haque" userId="S::fazlul.haque@bracits.com::7a5461f7-d91a-435e-83be-94ead616b94e" providerId="AD" clId="Web-{2294C971-56FC-A6A3-3218-53857B6CAE72}" dt="2024-10-29T06:23:01.319" v="17"/>
          <ac:spMkLst>
            <pc:docMk/>
            <pc:sldMk cId="0" sldId="263"/>
            <ac:spMk id="33" creationId="{00000000-0000-0000-0000-000000000000}"/>
          </ac:spMkLst>
        </pc:spChg>
        <pc:spChg chg="del">
          <ac:chgData name="Md. Fazlul Haque" userId="S::fazlul.haque@bracits.com::7a5461f7-d91a-435e-83be-94ead616b94e" providerId="AD" clId="Web-{2294C971-56FC-A6A3-3218-53857B6CAE72}" dt="2024-10-29T06:24:11.196" v="38"/>
          <ac:spMkLst>
            <pc:docMk/>
            <pc:sldMk cId="0" sldId="263"/>
            <ac:spMk id="34" creationId="{00000000-0000-0000-0000-000000000000}"/>
          </ac:spMkLst>
        </pc:spChg>
        <pc:spChg chg="add del mod">
          <ac:chgData name="Md. Fazlul Haque" userId="S::fazlul.haque@bracits.com::7a5461f7-d91a-435e-83be-94ead616b94e" providerId="AD" clId="Web-{2294C971-56FC-A6A3-3218-53857B6CAE72}" dt="2024-10-29T06:51:57.724" v="71"/>
          <ac:spMkLst>
            <pc:docMk/>
            <pc:sldMk cId="0" sldId="263"/>
            <ac:spMk id="35" creationId="{53DA8EA9-3909-AE66-D96E-1C25A92049A7}"/>
          </ac:spMkLst>
        </pc:spChg>
        <pc:spChg chg="add del mod">
          <ac:chgData name="Md. Fazlul Haque" userId="S::fazlul.haque@bracits.com::7a5461f7-d91a-435e-83be-94ead616b94e" providerId="AD" clId="Web-{2294C971-56FC-A6A3-3218-53857B6CAE72}" dt="2024-10-29T06:51:57.849" v="73"/>
          <ac:spMkLst>
            <pc:docMk/>
            <pc:sldMk cId="0" sldId="263"/>
            <ac:spMk id="36" creationId="{C763169A-D45C-2DC0-694A-D05794873B71}"/>
          </ac:spMkLst>
        </pc:spChg>
        <pc:grpChg chg="mod">
          <ac:chgData name="Md. Fazlul Haque" userId="S::fazlul.haque@bracits.com::7a5461f7-d91a-435e-83be-94ead616b94e" providerId="AD" clId="Web-{2294C971-56FC-A6A3-3218-53857B6CAE72}" dt="2024-10-29T06:53:53.041" v="99" actId="1076"/>
          <ac:grpSpMkLst>
            <pc:docMk/>
            <pc:sldMk cId="0" sldId="263"/>
            <ac:grpSpMk id="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2294C971-56FC-A6A3-3218-53857B6CAE72}" dt="2024-10-29T06:55:23.747" v="107" actId="14100"/>
          <ac:grpSpMkLst>
            <pc:docMk/>
            <pc:sldMk cId="0" sldId="263"/>
            <ac:grpSpMk id="5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2294C971-56FC-A6A3-3218-53857B6CAE72}" dt="2024-10-29T06:55:14.653" v="106" actId="14100"/>
          <ac:grpSpMkLst>
            <pc:docMk/>
            <pc:sldMk cId="0" sldId="263"/>
            <ac:grpSpMk id="9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2294C971-56FC-A6A3-3218-53857B6CAE72}" dt="2024-10-29T06:52:23.632" v="81" actId="1076"/>
          <ac:grpSpMkLst>
            <pc:docMk/>
            <pc:sldMk cId="0" sldId="263"/>
            <ac:grpSpMk id="12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2294C971-56FC-A6A3-3218-53857B6CAE72}" dt="2024-10-29T06:52:23.663" v="82" actId="1076"/>
          <ac:grpSpMkLst>
            <pc:docMk/>
            <pc:sldMk cId="0" sldId="263"/>
            <ac:grpSpMk id="15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2294C971-56FC-A6A3-3218-53857B6CAE72}" dt="2024-10-29T06:51:57.787" v="72"/>
          <ac:grpSpMkLst>
            <pc:docMk/>
            <pc:sldMk cId="0" sldId="263"/>
            <ac:grpSpMk id="19" creationId="{00000000-0000-0000-0000-000000000000}"/>
          </ac:grpSpMkLst>
        </pc:grpChg>
        <pc:grpChg chg="del">
          <ac:chgData name="Md. Fazlul Haque" userId="S::fazlul.haque@bracits.com::7a5461f7-d91a-435e-83be-94ead616b94e" providerId="AD" clId="Web-{2294C971-56FC-A6A3-3218-53857B6CAE72}" dt="2024-10-29T06:51:57.912" v="74"/>
          <ac:grpSpMkLst>
            <pc:docMk/>
            <pc:sldMk cId="0" sldId="263"/>
            <ac:grpSpMk id="22" creationId="{00000000-0000-0000-0000-000000000000}"/>
          </ac:grpSpMkLst>
        </pc:grpChg>
        <pc:graphicFrameChg chg="add del mod">
          <ac:chgData name="Md. Fazlul Haque" userId="S::fazlul.haque@bracits.com::7a5461f7-d91a-435e-83be-94ead616b94e" providerId="AD" clId="Web-{2294C971-56FC-A6A3-3218-53857B6CAE72}" dt="2024-10-29T09:43:21.069" v="141"/>
          <ac:graphicFrameMkLst>
            <pc:docMk/>
            <pc:sldMk cId="0" sldId="263"/>
            <ac:graphicFrameMk id="19" creationId="{D162B7C6-B73E-87E0-5DEC-86FD89C37EF2}"/>
          </ac:graphicFrameMkLst>
        </pc:graphicFrameChg>
        <pc:graphicFrameChg chg="add mod">
          <ac:chgData name="Md. Fazlul Haque" userId="S::fazlul.haque@bracits.com::7a5461f7-d91a-435e-83be-94ead616b94e" providerId="AD" clId="Web-{2294C971-56FC-A6A3-3218-53857B6CAE72}" dt="2024-10-29T09:43:48.757" v="150" actId="1076"/>
          <ac:graphicFrameMkLst>
            <pc:docMk/>
            <pc:sldMk cId="0" sldId="263"/>
            <ac:graphicFrameMk id="20" creationId="{D162B7C6-B73E-87E0-5DEC-86FD89C37EF2}"/>
          </ac:graphicFrameMkLst>
        </pc:graphicFrameChg>
        <pc:graphicFrameChg chg="add del mod">
          <ac:chgData name="Md. Fazlul Haque" userId="S::fazlul.haque@bracits.com::7a5461f7-d91a-435e-83be-94ead616b94e" providerId="AD" clId="Web-{2294C971-56FC-A6A3-3218-53857B6CAE72}" dt="2024-10-29T06:56:14.921" v="109"/>
          <ac:graphicFrameMkLst>
            <pc:docMk/>
            <pc:sldMk cId="0" sldId="263"/>
            <ac:graphicFrameMk id="33" creationId="{D162B7C6-B73E-87E0-5DEC-86FD89C37EF2}"/>
          </ac:graphicFrameMkLst>
        </pc:graphicFrameChg>
        <pc:graphicFrameChg chg="add del mod">
          <ac:chgData name="Md. Fazlul Haque" userId="S::fazlul.haque@bracits.com::7a5461f7-d91a-435e-83be-94ead616b94e" providerId="AD" clId="Web-{2294C971-56FC-A6A3-3218-53857B6CAE72}" dt="2024-10-29T09:40:07.735" v="134"/>
          <ac:graphicFrameMkLst>
            <pc:docMk/>
            <pc:sldMk cId="0" sldId="263"/>
            <ac:graphicFrameMk id="34" creationId="{D162B7C6-B73E-87E0-5DEC-86FD89C37EF2}"/>
          </ac:graphicFrameMkLst>
        </pc:graphicFrameChg>
      </pc:sldChg>
      <pc:sldChg chg="del">
        <pc:chgData name="Md. Fazlul Haque" userId="S::fazlul.haque@bracits.com::7a5461f7-d91a-435e-83be-94ead616b94e" providerId="AD" clId="Web-{2294C971-56FC-A6A3-3218-53857B6CAE72}" dt="2024-10-29T06:59:23.834" v="127"/>
        <pc:sldMkLst>
          <pc:docMk/>
          <pc:sldMk cId="647644329" sldId="283"/>
        </pc:sldMkLst>
      </pc:sldChg>
      <pc:sldChg chg="del">
        <pc:chgData name="Md. Fazlul Haque" userId="S::fazlul.haque@bracits.com::7a5461f7-d91a-435e-83be-94ead616b94e" providerId="AD" clId="Web-{2294C971-56FC-A6A3-3218-53857B6CAE72}" dt="2024-10-29T05:43:07.740" v="12"/>
        <pc:sldMkLst>
          <pc:docMk/>
          <pc:sldMk cId="2250558487" sldId="298"/>
        </pc:sldMkLst>
      </pc:sldChg>
      <pc:sldChg chg="del">
        <pc:chgData name="Md. Fazlul Haque" userId="S::fazlul.haque@bracits.com::7a5461f7-d91a-435e-83be-94ead616b94e" providerId="AD" clId="Web-{2294C971-56FC-A6A3-3218-53857B6CAE72}" dt="2024-10-29T05:42:43.223" v="10"/>
        <pc:sldMkLst>
          <pc:docMk/>
          <pc:sldMk cId="2822773014" sldId="299"/>
        </pc:sldMkLst>
      </pc:sldChg>
      <pc:sldChg chg="del">
        <pc:chgData name="Md. Fazlul Haque" userId="S::fazlul.haque@bracits.com::7a5461f7-d91a-435e-83be-94ead616b94e" providerId="AD" clId="Web-{2294C971-56FC-A6A3-3218-53857B6CAE72}" dt="2024-10-29T05:42:52.646" v="11"/>
        <pc:sldMkLst>
          <pc:docMk/>
          <pc:sldMk cId="1849895352" sldId="302"/>
        </pc:sldMkLst>
      </pc:sldChg>
    </pc:docChg>
  </pc:docChgLst>
  <pc:docChgLst>
    <pc:chgData name="Md. Fazlul Haque" userId="S::fazlul.haque@bracits.com::7a5461f7-d91a-435e-83be-94ead616b94e" providerId="AD" clId="Web-{5E7ACC32-46C4-331E-6B6A-10D1E9211CCB}"/>
    <pc:docChg chg="addSld modSld sldOrd">
      <pc:chgData name="Md. Fazlul Haque" userId="S::fazlul.haque@bracits.com::7a5461f7-d91a-435e-83be-94ead616b94e" providerId="AD" clId="Web-{5E7ACC32-46C4-331E-6B6A-10D1E9211CCB}" dt="2024-10-23T11:53:15.122" v="387"/>
      <pc:docMkLst>
        <pc:docMk/>
      </pc:docMkLst>
      <pc:sldChg chg="addSp delSp modSp addAnim delAnim">
        <pc:chgData name="Md. Fazlul Haque" userId="S::fazlul.haque@bracits.com::7a5461f7-d91a-435e-83be-94ead616b94e" providerId="AD" clId="Web-{5E7ACC32-46C4-331E-6B6A-10D1E9211CCB}" dt="2024-10-23T11:39:28.404" v="328" actId="1076"/>
        <pc:sldMkLst>
          <pc:docMk/>
          <pc:sldMk cId="0" sldId="257"/>
        </pc:sldMkLst>
        <pc:spChg chg="mod">
          <ac:chgData name="Md. Fazlul Haque" userId="S::fazlul.haque@bracits.com::7a5461f7-d91a-435e-83be-94ead616b94e" providerId="AD" clId="Web-{5E7ACC32-46C4-331E-6B6A-10D1E9211CCB}" dt="2024-10-23T10:32:46.620" v="167"/>
          <ac:spMkLst>
            <pc:docMk/>
            <pc:sldMk cId="0" sldId="257"/>
            <ac:spMk id="4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5:15.719" v="194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2:46.620" v="164"/>
          <ac:spMkLst>
            <pc:docMk/>
            <pc:sldMk cId="0" sldId="257"/>
            <ac:spMk id="8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6:02.565" v="200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2:46.620" v="16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42:49.111" v="241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2:46.620" v="155"/>
          <ac:spMkLst>
            <pc:docMk/>
            <pc:sldMk cId="0" sldId="257"/>
            <ac:spMk id="24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42:09.875" v="237" actId="1076"/>
          <ac:spMkLst>
            <pc:docMk/>
            <pc:sldMk cId="0" sldId="257"/>
            <ac:spMk id="25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5:22.048" v="195" actId="1076"/>
          <ac:spMkLst>
            <pc:docMk/>
            <pc:sldMk cId="0" sldId="257"/>
            <ac:spMk id="33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5:05.110" v="192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9:26.307" v="224" actId="20577"/>
          <ac:spMkLst>
            <pc:docMk/>
            <pc:sldMk cId="0" sldId="257"/>
            <ac:spMk id="35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35:40.877" v="197" actId="1076"/>
          <ac:spMkLst>
            <pc:docMk/>
            <pc:sldMk cId="0" sldId="257"/>
            <ac:spMk id="36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2:01.621" v="249" actId="1076"/>
          <ac:spMkLst>
            <pc:docMk/>
            <pc:sldMk cId="0" sldId="257"/>
            <ac:spMk id="37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42:31.376" v="239" actId="1076"/>
          <ac:spMkLst>
            <pc:docMk/>
            <pc:sldMk cId="0" sldId="257"/>
            <ac:spMk id="38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42:12.985" v="238" actId="1076"/>
          <ac:spMkLst>
            <pc:docMk/>
            <pc:sldMk cId="0" sldId="257"/>
            <ac:spMk id="41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0:42:03.453" v="236" actId="1076"/>
          <ac:spMkLst>
            <pc:docMk/>
            <pc:sldMk cId="0" sldId="257"/>
            <ac:spMk id="42" creationId="{00000000-0000-0000-0000-000000000000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8:15.963" v="308" actId="20577"/>
          <ac:spMkLst>
            <pc:docMk/>
            <pc:sldMk cId="0" sldId="257"/>
            <ac:spMk id="54" creationId="{1C485AAF-96DC-8760-E337-67ECCC9226E7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2:46.811" v="273" actId="20577"/>
          <ac:spMkLst>
            <pc:docMk/>
            <pc:sldMk cId="0" sldId="257"/>
            <ac:spMk id="55" creationId="{B04C434F-CE44-CFEE-2097-853757FD8A51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8:23.182" v="311" actId="20577"/>
          <ac:spMkLst>
            <pc:docMk/>
            <pc:sldMk cId="0" sldId="257"/>
            <ac:spMk id="62" creationId="{799094C5-29DE-32A1-49FA-1755FF7A938B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2:52.373" v="277" actId="20577"/>
          <ac:spMkLst>
            <pc:docMk/>
            <pc:sldMk cId="0" sldId="257"/>
            <ac:spMk id="63" creationId="{62E88D78-7F2F-9060-2C80-299DA9C15A9D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8:39.167" v="316" actId="20577"/>
          <ac:spMkLst>
            <pc:docMk/>
            <pc:sldMk cId="0" sldId="257"/>
            <ac:spMk id="74" creationId="{CA2197FF-4B3C-9C02-5666-47FB84518782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3:02.139" v="282" actId="20577"/>
          <ac:spMkLst>
            <pc:docMk/>
            <pc:sldMk cId="0" sldId="257"/>
            <ac:spMk id="75" creationId="{4328E8AD-DCCC-E91A-E017-EAE41069B58B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8:31.011" v="313" actId="20577"/>
          <ac:spMkLst>
            <pc:docMk/>
            <pc:sldMk cId="0" sldId="257"/>
            <ac:spMk id="82" creationId="{E557D397-78C3-E2BF-EAA1-EF0F336E98C8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2:55.889" v="278" actId="20577"/>
          <ac:spMkLst>
            <pc:docMk/>
            <pc:sldMk cId="0" sldId="257"/>
            <ac:spMk id="83" creationId="{0048DE98-66CE-24BF-81D7-625BDBA1FD83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9:11.340" v="324" actId="1076"/>
          <ac:spMkLst>
            <pc:docMk/>
            <pc:sldMk cId="0" sldId="257"/>
            <ac:spMk id="90" creationId="{BAD68A57-D96E-2FF0-08F1-B129D1184D6E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3:06.093" v="283" actId="20577"/>
          <ac:spMkLst>
            <pc:docMk/>
            <pc:sldMk cId="0" sldId="257"/>
            <ac:spMk id="91" creationId="{B9B8EBD3-3664-8964-6C21-1292FBE804AC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9:04.528" v="323" actId="1076"/>
          <ac:spMkLst>
            <pc:docMk/>
            <pc:sldMk cId="0" sldId="257"/>
            <ac:spMk id="98" creationId="{9FD90F4B-89A5-81C0-8F48-6F39CAE48DAB}"/>
          </ac:spMkLst>
        </pc:spChg>
        <pc:spChg chg="mod">
          <ac:chgData name="Md. Fazlul Haque" userId="S::fazlul.haque@bracits.com::7a5461f7-d91a-435e-83be-94ead616b94e" providerId="AD" clId="Web-{5E7ACC32-46C4-331E-6B6A-10D1E9211CCB}" dt="2024-10-23T11:33:10.390" v="284" actId="20577"/>
          <ac:spMkLst>
            <pc:docMk/>
            <pc:sldMk cId="0" sldId="257"/>
            <ac:spMk id="99" creationId="{FD51CC55-9E34-EB24-54A6-45F82C70E95E}"/>
          </ac:spMkLst>
        </pc:spChg>
        <pc:grpChg chg="mod">
          <ac:chgData name="Md. Fazlul Haque" userId="S::fazlul.haque@bracits.com::7a5461f7-d91a-435e-83be-94ead616b94e" providerId="AD" clId="Web-{5E7ACC32-46C4-331E-6B6A-10D1E9211CCB}" dt="2024-10-23T10:32:16.494" v="118" actId="14100"/>
          <ac:grpSpMkLst>
            <pc:docMk/>
            <pc:sldMk cId="0" sldId="257"/>
            <ac:grpSpMk id="45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5E7ACC32-46C4-331E-6B6A-10D1E9211CCB}" dt="2024-10-23T10:40:42.075" v="228" actId="1076"/>
          <ac:grpSpMkLst>
            <pc:docMk/>
            <pc:sldMk cId="0" sldId="257"/>
            <ac:grpSpMk id="46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5E7ACC32-46C4-331E-6B6A-10D1E9211CCB}" dt="2024-10-23T10:41:06.263" v="230" actId="1076"/>
          <ac:grpSpMkLst>
            <pc:docMk/>
            <pc:sldMk cId="0" sldId="257"/>
            <ac:grpSpMk id="47" creationId="{00000000-0000-0000-0000-000000000000}"/>
          </ac:grpSpMkLst>
        </pc:grpChg>
        <pc:grpChg chg="mod">
          <ac:chgData name="Md. Fazlul Haque" userId="S::fazlul.haque@bracits.com::7a5461f7-d91a-435e-83be-94ead616b94e" providerId="AD" clId="Web-{5E7ACC32-46C4-331E-6B6A-10D1E9211CCB}" dt="2024-10-23T10:40:56.982" v="229" actId="1076"/>
          <ac:grpSpMkLst>
            <pc:docMk/>
            <pc:sldMk cId="0" sldId="257"/>
            <ac:grpSpMk id="48" creationId="{00000000-0000-0000-0000-000000000000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2:27.591" v="260" actId="1076"/>
          <ac:grpSpMkLst>
            <pc:docMk/>
            <pc:sldMk cId="0" sldId="257"/>
            <ac:grpSpMk id="58" creationId="{AB7A775C-6878-516A-36CF-94264B1909B7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2:27.607" v="261" actId="1076"/>
          <ac:grpSpMkLst>
            <pc:docMk/>
            <pc:sldMk cId="0" sldId="257"/>
            <ac:grpSpMk id="69" creationId="{CFB86411-1C98-02A6-7BAC-D1D619359D11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2:27.638" v="262" actId="1076"/>
          <ac:grpSpMkLst>
            <pc:docMk/>
            <pc:sldMk cId="0" sldId="257"/>
            <ac:grpSpMk id="78" creationId="{A8221740-1CA7-8F40-DE42-4E4B4885A405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2:27.654" v="263" actId="1076"/>
          <ac:grpSpMkLst>
            <pc:docMk/>
            <pc:sldMk cId="0" sldId="257"/>
            <ac:grpSpMk id="86" creationId="{AA59DC27-73E1-4AC4-BAF5-253FAC0F23EE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9:28.404" v="328" actId="1076"/>
          <ac:grpSpMkLst>
            <pc:docMk/>
            <pc:sldMk cId="0" sldId="257"/>
            <ac:grpSpMk id="94" creationId="{5D57B762-D042-8211-3EB6-5EAE64E92557}"/>
          </ac:grpSpMkLst>
        </pc:grpChg>
        <pc:grpChg chg="add mod">
          <ac:chgData name="Md. Fazlul Haque" userId="S::fazlul.haque@bracits.com::7a5461f7-d91a-435e-83be-94ead616b94e" providerId="AD" clId="Web-{5E7ACC32-46C4-331E-6B6A-10D1E9211CCB}" dt="2024-10-23T11:39:28.372" v="327" actId="1076"/>
          <ac:grpSpMkLst>
            <pc:docMk/>
            <pc:sldMk cId="0" sldId="257"/>
            <ac:grpSpMk id="102" creationId="{ED90C3E2-C67D-C3C1-EA19-02A47CB74405}"/>
          </ac:grpSpMkLst>
        </pc:grpChg>
      </pc:sldChg>
      <pc:sldChg chg="delSp modSp">
        <pc:chgData name="Md. Fazlul Haque" userId="S::fazlul.haque@bracits.com::7a5461f7-d91a-435e-83be-94ead616b94e" providerId="AD" clId="Web-{5E7ACC32-46C4-331E-6B6A-10D1E9211CCB}" dt="2024-10-23T11:41:50.331" v="366" actId="1076"/>
        <pc:sldMkLst>
          <pc:docMk/>
          <pc:sldMk cId="0" sldId="258"/>
        </pc:sldMkLst>
        <pc:spChg chg="mod">
          <ac:chgData name="Md. Fazlul Haque" userId="S::fazlul.haque@bracits.com::7a5461f7-d91a-435e-83be-94ead616b94e" providerId="AD" clId="Web-{5E7ACC32-46C4-331E-6B6A-10D1E9211CCB}" dt="2024-10-23T11:41:50.331" v="366" actId="1076"/>
          <ac:spMkLst>
            <pc:docMk/>
            <pc:sldMk cId="0" sldId="258"/>
            <ac:spMk id="9" creationId="{00000000-0000-0000-0000-000000000000}"/>
          </ac:spMkLst>
        </pc:spChg>
      </pc:sldChg>
      <pc:sldChg chg="delSp modSp add ord replId delAnim">
        <pc:chgData name="Md. Fazlul Haque" userId="S::fazlul.haque@bracits.com::7a5461f7-d91a-435e-83be-94ead616b94e" providerId="AD" clId="Web-{5E7ACC32-46C4-331E-6B6A-10D1E9211CCB}" dt="2024-10-23T11:53:15.122" v="387"/>
        <pc:sldMkLst>
          <pc:docMk/>
          <pc:sldMk cId="876508213" sldId="271"/>
        </pc:sldMkLst>
        <pc:spChg chg="mod">
          <ac:chgData name="Md. Fazlul Haque" userId="S::fazlul.haque@bracits.com::7a5461f7-d91a-435e-83be-94ead616b94e" providerId="AD" clId="Web-{5E7ACC32-46C4-331E-6B6A-10D1E9211CCB}" dt="2024-10-23T11:43:46.647" v="386" actId="20577"/>
          <ac:spMkLst>
            <pc:docMk/>
            <pc:sldMk cId="876508213" sldId="271"/>
            <ac:spMk id="2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bracitsbd-my.sharepoint.com/personal/fazlul_haque_bracits_com/Documents/Book%20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Compare (lower is better)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Price Compare</c:v>
          </c:tx>
          <c:spPr>
            <a:solidFill>
              <a:srgbClr val="0F4762"/>
            </a:solidFill>
            <a:ln>
              <a:solidFill>
                <a:srgbClr val="0070BF"/>
              </a:solidFill>
              <a:prstDash val="solid"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2CAEC"/>
              </a:solidFill>
              <a:ln>
                <a:solidFill>
                  <a:srgbClr val="0070B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59-48D1-BFF5-C9AEF031BD83}"/>
              </c:ext>
            </c:extLst>
          </c:dPt>
          <c:dPt>
            <c:idx val="1"/>
            <c:invertIfNegative val="0"/>
            <c:bubble3D val="0"/>
            <c:spPr>
              <a:solidFill>
                <a:srgbClr val="0F4762"/>
              </a:solidFill>
              <a:ln>
                <a:solidFill>
                  <a:srgbClr val="0070BF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59-48D1-BFF5-C9AEF031BD83}"/>
              </c:ext>
            </c:extLst>
          </c:dPt>
          <c:cat>
            <c:strRef>
              <c:f>'https://bracitsbd-my.sharepoint.com/personal/fazlul_haque_bracits_com/Documents/[Book 9.xlsx]Sheet1'!$A$1:$A$2</c:f>
              <c:strCache>
                <c:ptCount val="2"/>
                <c:pt idx="0">
                  <c:v>EDB 15</c:v>
                </c:pt>
                <c:pt idx="1">
                  <c:v>Bigquery</c:v>
                </c:pt>
              </c:strCache>
            </c:strRef>
          </c:cat>
          <c:val>
            <c:numRef>
              <c:f>'https://bracitsbd-my.sharepoint.com/personal/fazlul_haque_bracits_com/Documents/[Book 9.xlsx]Sheet1'!$B$1:$B$2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9-48D1-BFF5-C9AEF031BD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7734792"/>
        <c:axId val="1527736840"/>
      </c:barChart>
      <c:catAx>
        <c:axId val="1527734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7736840"/>
        <c:crosses val="autoZero"/>
        <c:auto val="1"/>
        <c:lblAlgn val="ctr"/>
        <c:lblOffset val="100"/>
        <c:noMultiLvlLbl val="0"/>
      </c:catAx>
      <c:valAx>
        <c:axId val="1527736840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527734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57163" y="547560"/>
            <a:ext cx="15773393" cy="19877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2395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257163" y="2738340"/>
            <a:ext cx="3792548" cy="652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885"/>
              </a:spcBef>
              <a:buNone/>
            </a:pPr>
            <a:endParaRPr lang="en-US" sz="3725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239798" y="2738340"/>
            <a:ext cx="3792548" cy="652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885"/>
              </a:spcBef>
              <a:buNone/>
            </a:pPr>
            <a:endParaRPr lang="en-US" sz="3725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3412CA-E375-484B-AACA-79C36063AF81}" type="slidenum">
              <a:rPr/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74.svg"/><Relationship Id="rId7" Type="http://schemas.openxmlformats.org/officeDocument/2006/relationships/image" Target="../media/image9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74.svg"/><Relationship Id="rId7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74.sv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jpeg"/><Relationship Id="rId11" Type="http://schemas.openxmlformats.org/officeDocument/2006/relationships/image" Target="../media/image111.png"/><Relationship Id="rId5" Type="http://schemas.openxmlformats.org/officeDocument/2006/relationships/image" Target="../media/image4.png"/><Relationship Id="rId10" Type="http://schemas.openxmlformats.org/officeDocument/2006/relationships/image" Target="../media/image110.sv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74.svg"/><Relationship Id="rId7" Type="http://schemas.openxmlformats.org/officeDocument/2006/relationships/image" Target="../media/image115.png"/><Relationship Id="rId12" Type="http://schemas.openxmlformats.org/officeDocument/2006/relationships/image" Target="../media/image120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jpeg"/><Relationship Id="rId11" Type="http://schemas.openxmlformats.org/officeDocument/2006/relationships/image" Target="../media/image119.png"/><Relationship Id="rId5" Type="http://schemas.openxmlformats.org/officeDocument/2006/relationships/image" Target="../media/image4.png"/><Relationship Id="rId10" Type="http://schemas.openxmlformats.org/officeDocument/2006/relationships/image" Target="../media/image118.svg"/><Relationship Id="rId4" Type="http://schemas.openxmlformats.org/officeDocument/2006/relationships/image" Target="../media/image105.png"/><Relationship Id="rId9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svg"/><Relationship Id="rId18" Type="http://schemas.openxmlformats.org/officeDocument/2006/relationships/image" Target="../media/image139.svg"/><Relationship Id="rId26" Type="http://schemas.openxmlformats.org/officeDocument/2006/relationships/image" Target="../media/image36.svg"/><Relationship Id="rId3" Type="http://schemas.openxmlformats.org/officeDocument/2006/relationships/image" Target="../media/image124.svg"/><Relationship Id="rId21" Type="http://schemas.openxmlformats.org/officeDocument/2006/relationships/image" Target="../media/image142.png"/><Relationship Id="rId7" Type="http://schemas.openxmlformats.org/officeDocument/2006/relationships/image" Target="../media/image128.sv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35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24" Type="http://schemas.openxmlformats.org/officeDocument/2006/relationships/image" Target="../media/image9.svg"/><Relationship Id="rId5" Type="http://schemas.openxmlformats.org/officeDocument/2006/relationships/image" Target="../media/image126.svg"/><Relationship Id="rId15" Type="http://schemas.openxmlformats.org/officeDocument/2006/relationships/image" Target="../media/image136.svg"/><Relationship Id="rId23" Type="http://schemas.openxmlformats.org/officeDocument/2006/relationships/image" Target="../media/image8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Relationship Id="rId14" Type="http://schemas.openxmlformats.org/officeDocument/2006/relationships/image" Target="../media/image135.png"/><Relationship Id="rId22" Type="http://schemas.openxmlformats.org/officeDocument/2006/relationships/image" Target="../media/image143.svg"/><Relationship Id="rId27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slide" Target="slide27.xml"/><Relationship Id="rId18" Type="http://schemas.openxmlformats.org/officeDocument/2006/relationships/image" Target="../media/image151.png"/><Relationship Id="rId3" Type="http://schemas.openxmlformats.org/officeDocument/2006/relationships/image" Target="../media/image144.png"/><Relationship Id="rId21" Type="http://schemas.openxmlformats.org/officeDocument/2006/relationships/image" Target="../media/image9.svg"/><Relationship Id="rId7" Type="http://schemas.openxmlformats.org/officeDocument/2006/relationships/image" Target="../media/image145.png"/><Relationship Id="rId12" Type="http://schemas.openxmlformats.org/officeDocument/2006/relationships/image" Target="../media/image147.png"/><Relationship Id="rId17" Type="http://schemas.openxmlformats.org/officeDocument/2006/relationships/image" Target="../media/image150.png"/><Relationship Id="rId2" Type="http://schemas.openxmlformats.org/officeDocument/2006/relationships/slide" Target="slide25.xml"/><Relationship Id="rId16" Type="http://schemas.openxmlformats.org/officeDocument/2006/relationships/image" Target="../media/image149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146.png"/><Relationship Id="rId24" Type="http://schemas.openxmlformats.org/officeDocument/2006/relationships/image" Target="../media/image4.png"/><Relationship Id="rId5" Type="http://schemas.openxmlformats.org/officeDocument/2006/relationships/image" Target="../media/image28.png"/><Relationship Id="rId15" Type="http://schemas.openxmlformats.org/officeDocument/2006/relationships/image" Target="../media/image30.jpeg"/><Relationship Id="rId23" Type="http://schemas.openxmlformats.org/officeDocument/2006/relationships/image" Target="../media/image36.svg"/><Relationship Id="rId10" Type="http://schemas.openxmlformats.org/officeDocument/2006/relationships/image" Target="../media/image34.png"/><Relationship Id="rId19" Type="http://schemas.openxmlformats.org/officeDocument/2006/relationships/image" Target="../media/image152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148.png"/><Relationship Id="rId2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slide" Target="slide6.xml"/><Relationship Id="rId12" Type="http://schemas.openxmlformats.org/officeDocument/2006/relationships/image" Target="../media/image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8.png"/><Relationship Id="rId5" Type="http://schemas.openxmlformats.org/officeDocument/2006/relationships/image" Target="../media/image30.jpeg"/><Relationship Id="rId1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18" Type="http://schemas.openxmlformats.org/officeDocument/2006/relationships/image" Target="../media/image53.png"/><Relationship Id="rId3" Type="http://schemas.openxmlformats.org/officeDocument/2006/relationships/image" Target="../media/image38.svg"/><Relationship Id="rId21" Type="http://schemas.openxmlformats.org/officeDocument/2006/relationships/image" Target="../media/image56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17" Type="http://schemas.openxmlformats.org/officeDocument/2006/relationships/image" Target="../media/image52.sv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5" Type="http://schemas.openxmlformats.org/officeDocument/2006/relationships/image" Target="../media/image50.svg"/><Relationship Id="rId23" Type="http://schemas.openxmlformats.org/officeDocument/2006/relationships/image" Target="../media/image58.svg"/><Relationship Id="rId10" Type="http://schemas.openxmlformats.org/officeDocument/2006/relationships/image" Target="../media/image45.png"/><Relationship Id="rId19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3748" y="1293882"/>
            <a:ext cx="1370884" cy="342721"/>
          </a:xfrm>
          <a:custGeom>
            <a:avLst/>
            <a:gdLst/>
            <a:ahLst/>
            <a:cxnLst/>
            <a:rect l="l" t="t" r="r" b="b"/>
            <a:pathLst>
              <a:path w="1370884" h="342721">
                <a:moveTo>
                  <a:pt x="0" y="0"/>
                </a:moveTo>
                <a:lnTo>
                  <a:pt x="1370883" y="0"/>
                </a:lnTo>
                <a:lnTo>
                  <a:pt x="1370883" y="342721"/>
                </a:lnTo>
                <a:lnTo>
                  <a:pt x="0" y="342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9586" y="7064729"/>
            <a:ext cx="7913921" cy="1414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5"/>
              </a:lnSpc>
              <a:spcBef>
                <a:spcPct val="0"/>
              </a:spcBef>
            </a:pPr>
            <a:r>
              <a:rPr lang="en-US" sz="3000" b="1" i="1">
                <a:solidFill>
                  <a:schemeClr val="bg1"/>
                </a:solidFill>
                <a:latin typeface="DM Sans"/>
                <a:ea typeface="DM Sans Italics"/>
                <a:cs typeface="DM Sans Italics"/>
                <a:sym typeface="DM Sans Italics"/>
              </a:rPr>
              <a:t>Presented by: </a:t>
            </a:r>
            <a:endParaRPr lang="en-US" b="1">
              <a:solidFill>
                <a:schemeClr val="bg1"/>
              </a:solidFill>
              <a:latin typeface="DM Sans"/>
              <a:cs typeface="Calibri"/>
            </a:endParaRPr>
          </a:p>
          <a:p>
            <a:pPr>
              <a:lnSpc>
                <a:spcPts val="3725"/>
              </a:lnSpc>
              <a:spcBef>
                <a:spcPct val="0"/>
              </a:spcBef>
            </a:pPr>
            <a:r>
              <a:rPr lang="en-US" sz="3000" b="1" i="1">
                <a:solidFill>
                  <a:srgbClr val="56AEFF"/>
                </a:solidFill>
                <a:latin typeface="DM Sans"/>
                <a:ea typeface="DM Sans Italics"/>
                <a:cs typeface="DM Sans Italics"/>
                <a:sym typeface="DM Sans Italics"/>
              </a:rPr>
              <a:t>Md Fazlul Haque</a:t>
            </a:r>
            <a:endParaRPr lang="en-US" b="1">
              <a:latin typeface="DM Sans"/>
              <a:cs typeface="Calibri"/>
            </a:endParaRPr>
          </a:p>
          <a:p>
            <a:pPr>
              <a:lnSpc>
                <a:spcPts val="3725"/>
              </a:lnSpc>
              <a:spcBef>
                <a:spcPct val="0"/>
              </a:spcBef>
            </a:pPr>
            <a:r>
              <a:rPr lang="en-US" sz="3000" b="1" i="1">
                <a:solidFill>
                  <a:srgbClr val="56AEFF"/>
                </a:solidFill>
                <a:latin typeface="DM Sans"/>
                <a:ea typeface="DM Sans Italics"/>
                <a:cs typeface="DM Sans Italics"/>
              </a:rPr>
              <a:t>Lead Data Engineer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0641" y="4060348"/>
            <a:ext cx="10959085" cy="1585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70"/>
              </a:lnSpc>
            </a:pPr>
            <a:r>
              <a:rPr lang="en-US" sz="7200" b="1">
                <a:solidFill>
                  <a:srgbClr val="FFFBFB"/>
                </a:solidFill>
                <a:latin typeface="Now Bold"/>
                <a:ea typeface="Now Bold"/>
                <a:cs typeface="Now Bold"/>
              </a:rPr>
              <a:t>DATA WAREHOUSE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585" y="3386630"/>
            <a:ext cx="5586514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5600" b="1">
                <a:solidFill>
                  <a:srgbClr val="56AEFF"/>
                </a:solidFill>
                <a:latin typeface="Now Bold"/>
                <a:sym typeface="Now Bold"/>
              </a:rPr>
              <a:t>INTRO TO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5FC48-9B25-796C-1ED8-7D9F8CEF6DCC}"/>
              </a:ext>
            </a:extLst>
          </p:cNvPr>
          <p:cNvSpPr txBox="1"/>
          <p:nvPr/>
        </p:nvSpPr>
        <p:spPr>
          <a:xfrm>
            <a:off x="1016447" y="5882837"/>
            <a:ext cx="5901824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5"/>
              </a:lnSpc>
            </a:pPr>
            <a:r>
              <a:rPr lang="en-US" sz="5600" b="1">
                <a:solidFill>
                  <a:srgbClr val="56AEFF"/>
                </a:solidFill>
                <a:latin typeface="Now Bold"/>
                <a:ea typeface="+mn-lt"/>
                <a:cs typeface="+mn-lt"/>
              </a:rPr>
              <a:t>ARCHITECTURE</a:t>
            </a:r>
            <a:endParaRPr lang="en-US" b="1">
              <a:latin typeface="Now Bold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915" y="405543"/>
            <a:ext cx="1165913" cy="291478"/>
          </a:xfrm>
          <a:custGeom>
            <a:avLst/>
            <a:gdLst/>
            <a:ahLst/>
            <a:cxnLst/>
            <a:rect l="l" t="t" r="r" b="b"/>
            <a:pathLst>
              <a:path w="1165913" h="291478">
                <a:moveTo>
                  <a:pt x="0" y="0"/>
                </a:moveTo>
                <a:lnTo>
                  <a:pt x="1165914" y="0"/>
                </a:lnTo>
                <a:lnTo>
                  <a:pt x="1165914" y="291478"/>
                </a:lnTo>
                <a:lnTo>
                  <a:pt x="0" y="29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78533" y="5138213"/>
            <a:ext cx="8245699" cy="146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5"/>
              </a:lnSpc>
              <a:spcBef>
                <a:spcPct val="0"/>
              </a:spcBef>
            </a:pPr>
            <a:r>
              <a:rPr lang="en-US" sz="4700" dirty="0">
                <a:solidFill>
                  <a:srgbClr val="FFFFFF"/>
                </a:solidFill>
                <a:latin typeface="Now Bold"/>
                <a:ea typeface="+mn-lt"/>
                <a:cs typeface="+mn-lt"/>
              </a:rPr>
              <a:t>Evolution of Our Pipeline Process</a:t>
            </a:r>
            <a:endParaRPr lang="en-US" dirty="0">
              <a:latin typeface="Now Bold"/>
            </a:endParaRPr>
          </a:p>
        </p:txBody>
      </p:sp>
    </p:spTree>
    <p:extLst>
      <p:ext uri="{BB962C8B-B14F-4D97-AF65-F5344CB8AC3E}">
        <p14:creationId xmlns:p14="http://schemas.microsoft.com/office/powerpoint/2010/main" val="394519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915" y="405543"/>
            <a:ext cx="1165913" cy="291478"/>
          </a:xfrm>
          <a:custGeom>
            <a:avLst/>
            <a:gdLst/>
            <a:ahLst/>
            <a:cxnLst/>
            <a:rect l="l" t="t" r="r" b="b"/>
            <a:pathLst>
              <a:path w="1165913" h="291478">
                <a:moveTo>
                  <a:pt x="0" y="0"/>
                </a:moveTo>
                <a:lnTo>
                  <a:pt x="1165914" y="0"/>
                </a:lnTo>
                <a:lnTo>
                  <a:pt x="1165914" y="291478"/>
                </a:lnTo>
                <a:lnTo>
                  <a:pt x="0" y="29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16244" y="2081032"/>
            <a:ext cx="8245699" cy="707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5"/>
              </a:lnSpc>
              <a:spcBef>
                <a:spcPct val="0"/>
              </a:spcBef>
            </a:pPr>
            <a:r>
              <a:rPr lang="en-US" sz="4700" dirty="0">
                <a:solidFill>
                  <a:srgbClr val="FFFFFF"/>
                </a:solidFill>
                <a:ea typeface="+mn-lt"/>
                <a:cs typeface="+mn-lt"/>
              </a:rPr>
              <a:t>TIME FOR AN ANALOGY! </a:t>
            </a:r>
            <a:endParaRPr 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A17F64E-7DB7-23BF-A4FD-5F871A73E141}"/>
              </a:ext>
            </a:extLst>
          </p:cNvPr>
          <p:cNvSpPr txBox="1"/>
          <p:nvPr/>
        </p:nvSpPr>
        <p:spPr>
          <a:xfrm>
            <a:off x="4822978" y="4570871"/>
            <a:ext cx="8637393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  <a:t>Imagine an orchestra where each musician plays a different instrument, from violins and cellos to trumpets and drums. 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28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  <a:t>The conductor’s role is to lead the musicians, setting the tempo, cueing different sections, and ensuring each part of the symphony flows smoothly.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28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  <a:t>The </a:t>
            </a:r>
            <a:r>
              <a:rPr lang="en-US" sz="2800" b="1">
                <a:solidFill>
                  <a:srgbClr val="FFFFFF"/>
                </a:solidFill>
                <a:highlight>
                  <a:srgbClr val="0000FF"/>
                </a:highlight>
                <a:ea typeface="+mn-lt"/>
                <a:cs typeface="+mn-lt"/>
              </a:rPr>
              <a:t>conductor doesn’t play the instruments themselves.</a:t>
            </a:r>
            <a:r>
              <a:rPr lang="en-US" sz="2800" dirty="0">
                <a:solidFill>
                  <a:srgbClr val="FFFFFF"/>
                </a:solidFill>
                <a:ea typeface="+mn-lt"/>
                <a:cs typeface="+mn-lt"/>
              </a:rPr>
              <a:t> instead, they focus on timing and coordination, making sure each musician comes in at precisely the right moment.</a:t>
            </a:r>
            <a:endParaRPr lang="en-US" sz="2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07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1677" y="385471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45706" y="1608412"/>
            <a:ext cx="1071739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  <a:spcBef>
                <a:spcPct val="0"/>
              </a:spcBef>
            </a:pPr>
            <a:r>
              <a:rPr lang="en-US" sz="535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CHOOSING OUR ETL TOOL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04750" y="3745272"/>
            <a:ext cx="10596820" cy="357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  <a:ea typeface="+mn-lt"/>
                <a:cs typeface="+mn-lt"/>
              </a:rPr>
              <a:t>In evaluating various ETL tools, we prioritized these key attributes:</a:t>
            </a:r>
            <a:endParaRPr lang="en-US">
              <a:ea typeface="+mn-lt"/>
              <a:cs typeface="+mn-lt"/>
            </a:endParaRPr>
          </a:p>
          <a:p>
            <a:endParaRPr lang="en-US" sz="2300" dirty="0">
              <a:solidFill>
                <a:srgbClr val="FFFFFF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300" b="1" dirty="0">
                <a:solidFill>
                  <a:srgbClr val="FFFFFF"/>
                </a:solidFill>
                <a:ea typeface="+mn-lt"/>
                <a:cs typeface="+mn-lt"/>
              </a:rPr>
              <a:t>Modularity and Task Dependency Management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300" b="1" dirty="0">
                <a:solidFill>
                  <a:srgbClr val="FFFFFF"/>
                </a:solidFill>
                <a:ea typeface="+mn-lt"/>
                <a:cs typeface="+mn-lt"/>
              </a:rPr>
              <a:t>Scalability and Distributed Execution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300" b="1" dirty="0">
                <a:solidFill>
                  <a:srgbClr val="FFFFFF"/>
                </a:solidFill>
                <a:ea typeface="+mn-lt"/>
                <a:cs typeface="+mn-lt"/>
              </a:rPr>
              <a:t>Community Support and Ecosystem Integration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300" b="1" dirty="0">
                <a:solidFill>
                  <a:srgbClr val="FFFFFF"/>
                </a:solidFill>
                <a:ea typeface="+mn-lt"/>
                <a:cs typeface="+mn-lt"/>
              </a:rPr>
              <a:t>Comprehensive Logging, Monitoring, and Alerting</a:t>
            </a:r>
            <a:endParaRPr lang="en-US" b="1" dirty="0">
              <a:ea typeface="+mn-lt"/>
              <a:cs typeface="+mn-lt"/>
            </a:endParaRPr>
          </a:p>
          <a:p>
            <a:endParaRPr lang="en-US" sz="23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2300" dirty="0">
                <a:solidFill>
                  <a:srgbClr val="FFFFFF"/>
                </a:solidFill>
                <a:ea typeface="+mn-lt"/>
                <a:cs typeface="+mn-lt"/>
              </a:rPr>
              <a:t>Our goal: finding a tool that enhances workflow management, scales seamlessly, and provides strong monitoring capabilities.</a:t>
            </a:r>
            <a:endParaRPr lang="en-US">
              <a:ea typeface="Calibri"/>
              <a:cs typeface="Calibri"/>
            </a:endParaRPr>
          </a:p>
          <a:p>
            <a:pPr>
              <a:lnSpc>
                <a:spcPts val="3235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DM Sans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599" y="274427"/>
            <a:ext cx="17620364" cy="9738146"/>
            <a:chOff x="0" y="0"/>
            <a:chExt cx="4640754" cy="256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754" cy="2564779"/>
            </a:xfrm>
            <a:custGeom>
              <a:avLst/>
              <a:gdLst/>
              <a:ahLst/>
              <a:cxnLst/>
              <a:rect l="l" t="t" r="r" b="b"/>
              <a:pathLst>
                <a:path w="4640754" h="2564779">
                  <a:moveTo>
                    <a:pt x="22408" y="0"/>
                  </a:moveTo>
                  <a:lnTo>
                    <a:pt x="4618346" y="0"/>
                  </a:lnTo>
                  <a:cubicBezTo>
                    <a:pt x="4630722" y="0"/>
                    <a:pt x="4640754" y="10032"/>
                    <a:pt x="4640754" y="22408"/>
                  </a:cubicBezTo>
                  <a:lnTo>
                    <a:pt x="4640754" y="2542371"/>
                  </a:lnTo>
                  <a:cubicBezTo>
                    <a:pt x="4640754" y="2554747"/>
                    <a:pt x="4630722" y="2564779"/>
                    <a:pt x="4618346" y="2564779"/>
                  </a:cubicBezTo>
                  <a:lnTo>
                    <a:pt x="22408" y="2564779"/>
                  </a:lnTo>
                  <a:cubicBezTo>
                    <a:pt x="10032" y="2564779"/>
                    <a:pt x="0" y="2554747"/>
                    <a:pt x="0" y="2542371"/>
                  </a:cubicBezTo>
                  <a:lnTo>
                    <a:pt x="0" y="22408"/>
                  </a:lnTo>
                  <a:cubicBezTo>
                    <a:pt x="0" y="10032"/>
                    <a:pt x="10032" y="0"/>
                    <a:pt x="22408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40754" cy="2545729"/>
            </a:xfrm>
            <a:prstGeom prst="rect">
              <a:avLst/>
            </a:prstGeom>
            <a:solidFill>
              <a:srgbClr val="145DA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881192" y="9685133"/>
            <a:ext cx="2525616" cy="0"/>
          </a:xfrm>
          <a:prstGeom prst="line">
            <a:avLst/>
          </a:prstGeom>
          <a:ln w="66675" cap="rnd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077841" y="3130280"/>
            <a:ext cx="4067176" cy="5642809"/>
            <a:chOff x="0" y="0"/>
            <a:chExt cx="374091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0914" cy="812800"/>
            </a:xfrm>
            <a:custGeom>
              <a:avLst/>
              <a:gdLst/>
              <a:ahLst/>
              <a:cxnLst/>
              <a:rect l="l" t="t" r="r" b="b"/>
              <a:pathLst>
                <a:path w="3740914" h="812800">
                  <a:moveTo>
                    <a:pt x="27798" y="0"/>
                  </a:moveTo>
                  <a:lnTo>
                    <a:pt x="3713116" y="0"/>
                  </a:lnTo>
                  <a:cubicBezTo>
                    <a:pt x="3728468" y="0"/>
                    <a:pt x="3740914" y="12446"/>
                    <a:pt x="3740914" y="27798"/>
                  </a:cubicBezTo>
                  <a:lnTo>
                    <a:pt x="3740914" y="785002"/>
                  </a:lnTo>
                  <a:cubicBezTo>
                    <a:pt x="3740914" y="800354"/>
                    <a:pt x="3728468" y="812800"/>
                    <a:pt x="3713116" y="812800"/>
                  </a:cubicBezTo>
                  <a:lnTo>
                    <a:pt x="27798" y="812800"/>
                  </a:lnTo>
                  <a:cubicBezTo>
                    <a:pt x="12446" y="812800"/>
                    <a:pt x="0" y="800354"/>
                    <a:pt x="0" y="785002"/>
                  </a:cubicBezTo>
                  <a:lnTo>
                    <a:pt x="0" y="27798"/>
                  </a:lnTo>
                  <a:cubicBezTo>
                    <a:pt x="0" y="12446"/>
                    <a:pt x="12446" y="0"/>
                    <a:pt x="27798" y="0"/>
                  </a:cubicBez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3740913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76223" y="3135511"/>
            <a:ext cx="4187494" cy="5627770"/>
            <a:chOff x="0" y="0"/>
            <a:chExt cx="374091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0914" cy="812800"/>
            </a:xfrm>
            <a:custGeom>
              <a:avLst/>
              <a:gdLst/>
              <a:ahLst/>
              <a:cxnLst/>
              <a:rect l="l" t="t" r="r" b="b"/>
              <a:pathLst>
                <a:path w="3740914" h="812800">
                  <a:moveTo>
                    <a:pt x="27798" y="0"/>
                  </a:moveTo>
                  <a:lnTo>
                    <a:pt x="3713116" y="0"/>
                  </a:lnTo>
                  <a:cubicBezTo>
                    <a:pt x="3728468" y="0"/>
                    <a:pt x="3740914" y="12446"/>
                    <a:pt x="3740914" y="27798"/>
                  </a:cubicBezTo>
                  <a:lnTo>
                    <a:pt x="3740914" y="785002"/>
                  </a:lnTo>
                  <a:cubicBezTo>
                    <a:pt x="3740914" y="800354"/>
                    <a:pt x="3728468" y="812800"/>
                    <a:pt x="3713116" y="812800"/>
                  </a:cubicBezTo>
                  <a:lnTo>
                    <a:pt x="27798" y="812800"/>
                  </a:lnTo>
                  <a:cubicBezTo>
                    <a:pt x="12446" y="812800"/>
                    <a:pt x="0" y="800354"/>
                    <a:pt x="0" y="785002"/>
                  </a:cubicBezTo>
                  <a:lnTo>
                    <a:pt x="0" y="27798"/>
                  </a:lnTo>
                  <a:cubicBezTo>
                    <a:pt x="0" y="12446"/>
                    <a:pt x="12446" y="0"/>
                    <a:pt x="27798" y="0"/>
                  </a:cubicBezTo>
                  <a:close/>
                </a:path>
              </a:pathLst>
            </a:custGeom>
            <a:solidFill>
              <a:srgbClr val="EE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740913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337052" y="1027024"/>
            <a:ext cx="7881549" cy="780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5000" b="1" spc="-110" dirty="0">
                <a:solidFill>
                  <a:schemeClr val="bg1"/>
                </a:solidFill>
                <a:latin typeface="Inter Bold"/>
                <a:ea typeface="Inter Bold"/>
              </a:rPr>
              <a:t>WHY APACHE AIRFLOW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250447" y="4477838"/>
            <a:ext cx="3748785" cy="67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</a:rPr>
              <a:t>ORCHESTRATION FOCUSED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37719A2-C247-CD0E-D017-D39A1EDCEC2A}"/>
              </a:ext>
            </a:extLst>
          </p:cNvPr>
          <p:cNvSpPr/>
          <p:nvPr/>
        </p:nvSpPr>
        <p:spPr>
          <a:xfrm>
            <a:off x="15772335" y="656182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5205641A-B96E-D040-A358-853FA5483971}"/>
              </a:ext>
            </a:extLst>
          </p:cNvPr>
          <p:cNvGrpSpPr/>
          <p:nvPr/>
        </p:nvGrpSpPr>
        <p:grpSpPr>
          <a:xfrm>
            <a:off x="12321728" y="3134649"/>
            <a:ext cx="4187496" cy="5630636"/>
            <a:chOff x="-315652" y="-755"/>
            <a:chExt cx="3740916" cy="813555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9489DF76-5A70-F0A7-ABAB-223B99745C67}"/>
                </a:ext>
              </a:extLst>
            </p:cNvPr>
            <p:cNvSpPr/>
            <p:nvPr/>
          </p:nvSpPr>
          <p:spPr>
            <a:xfrm>
              <a:off x="-315650" y="0"/>
              <a:ext cx="3740914" cy="812800"/>
            </a:xfrm>
            <a:custGeom>
              <a:avLst/>
              <a:gdLst/>
              <a:ahLst/>
              <a:cxnLst/>
              <a:rect l="l" t="t" r="r" b="b"/>
              <a:pathLst>
                <a:path w="3740914" h="812800">
                  <a:moveTo>
                    <a:pt x="27798" y="0"/>
                  </a:moveTo>
                  <a:lnTo>
                    <a:pt x="3713116" y="0"/>
                  </a:lnTo>
                  <a:cubicBezTo>
                    <a:pt x="3728468" y="0"/>
                    <a:pt x="3740914" y="12446"/>
                    <a:pt x="3740914" y="27798"/>
                  </a:cubicBezTo>
                  <a:lnTo>
                    <a:pt x="3740914" y="785002"/>
                  </a:lnTo>
                  <a:cubicBezTo>
                    <a:pt x="3740914" y="800354"/>
                    <a:pt x="3728468" y="812800"/>
                    <a:pt x="3713116" y="812800"/>
                  </a:cubicBezTo>
                  <a:lnTo>
                    <a:pt x="27798" y="812800"/>
                  </a:lnTo>
                  <a:cubicBezTo>
                    <a:pt x="12446" y="812800"/>
                    <a:pt x="0" y="800354"/>
                    <a:pt x="0" y="785002"/>
                  </a:cubicBezTo>
                  <a:lnTo>
                    <a:pt x="0" y="27798"/>
                  </a:lnTo>
                  <a:cubicBezTo>
                    <a:pt x="0" y="12446"/>
                    <a:pt x="12446" y="0"/>
                    <a:pt x="27798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90276326-C690-D10B-3252-F64CB69EC463}"/>
                </a:ext>
              </a:extLst>
            </p:cNvPr>
            <p:cNvSpPr txBox="1"/>
            <p:nvPr/>
          </p:nvSpPr>
          <p:spPr>
            <a:xfrm>
              <a:off x="-315652" y="-755"/>
              <a:ext cx="3740913" cy="7937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39" name="TextBox 25">
            <a:extLst>
              <a:ext uri="{FF2B5EF4-FFF2-40B4-BE49-F238E27FC236}">
                <a16:creationId xmlns:a16="http://schemas.microsoft.com/office/drawing/2014/main" id="{5EBCD8B9-3CE6-9C6F-8368-7AFE638FDDB2}"/>
              </a:ext>
            </a:extLst>
          </p:cNvPr>
          <p:cNvSpPr txBox="1"/>
          <p:nvPr/>
        </p:nvSpPr>
        <p:spPr>
          <a:xfrm>
            <a:off x="12328899" y="4645278"/>
            <a:ext cx="419996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</a:rPr>
              <a:t>EASY INTEGRATION</a:t>
            </a:r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AD90D401-06C4-711C-23E4-32E9247FB625}"/>
              </a:ext>
            </a:extLst>
          </p:cNvPr>
          <p:cNvSpPr txBox="1"/>
          <p:nvPr/>
        </p:nvSpPr>
        <p:spPr>
          <a:xfrm>
            <a:off x="7172365" y="4647284"/>
            <a:ext cx="419996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  <a:sym typeface="DM Sans Bold"/>
              </a:rPr>
              <a:t>OPEN SOURCE</a:t>
            </a:r>
          </a:p>
        </p:txBody>
      </p:sp>
      <p:pic>
        <p:nvPicPr>
          <p:cNvPr id="46" name="Graphic 45" descr="Workflow outline">
            <a:extLst>
              <a:ext uri="{FF2B5EF4-FFF2-40B4-BE49-F238E27FC236}">
                <a16:creationId xmlns:a16="http://schemas.microsoft.com/office/drawing/2014/main" id="{E8B540E2-003E-A7F5-982D-6CB0CF35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3616" y="3317708"/>
            <a:ext cx="914400" cy="914400"/>
          </a:xfrm>
          <a:prstGeom prst="rect">
            <a:avLst/>
          </a:prstGeom>
        </p:spPr>
      </p:pic>
      <p:pic>
        <p:nvPicPr>
          <p:cNvPr id="47" name="Graphic 46" descr="Door Open outline">
            <a:extLst>
              <a:ext uri="{FF2B5EF4-FFF2-40B4-BE49-F238E27FC236}">
                <a16:creationId xmlns:a16="http://schemas.microsoft.com/office/drawing/2014/main" id="{EA3BC1FF-120C-91FA-90DE-AA086F2A9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7195" y="3422984"/>
            <a:ext cx="914400" cy="914400"/>
          </a:xfrm>
          <a:prstGeom prst="rect">
            <a:avLst/>
          </a:prstGeom>
        </p:spPr>
      </p:pic>
      <p:pic>
        <p:nvPicPr>
          <p:cNvPr id="49" name="Graphic 48" descr="Network outline">
            <a:extLst>
              <a:ext uri="{FF2B5EF4-FFF2-40B4-BE49-F238E27FC236}">
                <a16:creationId xmlns:a16="http://schemas.microsoft.com/office/drawing/2014/main" id="{B44AFE31-CC42-2063-023F-55C9B4BB3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65655" y="3422984"/>
            <a:ext cx="914400" cy="91440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3ACD90B-607D-42A2-84DF-7ACD3D674728}"/>
              </a:ext>
            </a:extLst>
          </p:cNvPr>
          <p:cNvSpPr/>
          <p:nvPr/>
        </p:nvSpPr>
        <p:spPr>
          <a:xfrm>
            <a:off x="2331118" y="5278854"/>
            <a:ext cx="3579394" cy="3248526"/>
          </a:xfrm>
          <a:prstGeom prst="roundRect">
            <a:avLst/>
          </a:prstGeom>
          <a:solidFill>
            <a:srgbClr val="F7F8FD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60"/>
              </a:lnSpc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Built as an orchestration platform, Airflow is designed to manage and schedule complex workflows that can span multiple systems, which is ideal for data engineering pipeline</a:t>
            </a:r>
          </a:p>
          <a:p>
            <a:pPr algn="ctr"/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E7763CA-DE24-36B6-6AA4-A16EBD307C8F}"/>
              </a:ext>
            </a:extLst>
          </p:cNvPr>
          <p:cNvSpPr/>
          <p:nvPr/>
        </p:nvSpPr>
        <p:spPr>
          <a:xfrm>
            <a:off x="7504697" y="5278854"/>
            <a:ext cx="3579394" cy="3248526"/>
          </a:xfrm>
          <a:prstGeom prst="roundRect">
            <a:avLst/>
          </a:prstGeom>
          <a:solidFill>
            <a:srgbClr val="EE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60"/>
              </a:lnSpc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Built as an orchestration platform, Airflow is designed to manage and schedule complex workflows that can span multiple systems, which is ideal for data engineering pipeline</a:t>
            </a:r>
          </a:p>
          <a:p>
            <a:pPr algn="ctr"/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C1381F8-231A-331B-11C0-1B7065DE9CE6}"/>
              </a:ext>
            </a:extLst>
          </p:cNvPr>
          <p:cNvSpPr/>
          <p:nvPr/>
        </p:nvSpPr>
        <p:spPr>
          <a:xfrm>
            <a:off x="12633157" y="5278853"/>
            <a:ext cx="3579394" cy="3248526"/>
          </a:xfrm>
          <a:prstGeom prst="roundRect">
            <a:avLst/>
          </a:prstGeom>
          <a:solidFill>
            <a:srgbClr val="C6D9F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560"/>
              </a:lnSpc>
            </a:pPr>
            <a:r>
              <a:rPr lang="en-US" sz="2000" dirty="0">
                <a:solidFill>
                  <a:schemeClr val="tx2"/>
                </a:solidFill>
                <a:ea typeface="Calibri"/>
                <a:cs typeface="Calibri"/>
              </a:rPr>
              <a:t>Built as an orchestration platform, Airflow is designed to manage and schedule complex workflows that can span multiple systems, which is ideal for data engineering pipeline</a:t>
            </a:r>
          </a:p>
          <a:p>
            <a:pPr algn="ctr"/>
            <a:endParaRPr lang="en-US" dirty="0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65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665580">
            <a:off x="3479333" y="4163636"/>
            <a:ext cx="2975876" cy="297587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DA19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665580">
            <a:off x="5548990" y="6287906"/>
            <a:ext cx="2975876" cy="29758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AB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2665580">
            <a:off x="7655997" y="4210789"/>
            <a:ext cx="2975876" cy="29758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AC18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665580">
            <a:off x="11832791" y="4234811"/>
            <a:ext cx="2975876" cy="297587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D9FD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665580">
            <a:off x="9724298" y="6314945"/>
            <a:ext cx="2975876" cy="297587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D18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8100000">
            <a:off x="5845598" y="6572536"/>
            <a:ext cx="564177" cy="491439"/>
            <a:chOff x="0" y="0"/>
            <a:chExt cx="401018" cy="3493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1018" cy="349316"/>
            </a:xfrm>
            <a:custGeom>
              <a:avLst/>
              <a:gdLst/>
              <a:ahLst/>
              <a:cxnLst/>
              <a:rect l="l" t="t" r="r" b="b"/>
              <a:pathLst>
                <a:path w="401018" h="349316">
                  <a:moveTo>
                    <a:pt x="200509" y="0"/>
                  </a:moveTo>
                  <a:lnTo>
                    <a:pt x="401018" y="349316"/>
                  </a:lnTo>
                  <a:lnTo>
                    <a:pt x="0" y="349316"/>
                  </a:lnTo>
                  <a:lnTo>
                    <a:pt x="200509" y="0"/>
                  </a:lnTo>
                  <a:close/>
                </a:path>
              </a:pathLst>
            </a:custGeom>
            <a:solidFill>
              <a:srgbClr val="EDA194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62659" y="143132"/>
              <a:ext cx="275700" cy="181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8100000">
            <a:off x="10027064" y="6569420"/>
            <a:ext cx="564177" cy="512711"/>
            <a:chOff x="0" y="0"/>
            <a:chExt cx="401018" cy="3644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01018" cy="364436"/>
            </a:xfrm>
            <a:custGeom>
              <a:avLst/>
              <a:gdLst/>
              <a:ahLst/>
              <a:cxnLst/>
              <a:rect l="l" t="t" r="r" b="b"/>
              <a:pathLst>
                <a:path w="401018" h="364436">
                  <a:moveTo>
                    <a:pt x="200509" y="0"/>
                  </a:moveTo>
                  <a:lnTo>
                    <a:pt x="401018" y="364436"/>
                  </a:lnTo>
                  <a:lnTo>
                    <a:pt x="0" y="364436"/>
                  </a:lnTo>
                  <a:lnTo>
                    <a:pt x="200509" y="0"/>
                  </a:lnTo>
                  <a:close/>
                </a:path>
              </a:pathLst>
            </a:custGeom>
            <a:solidFill>
              <a:srgbClr val="7AC18C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62659" y="150153"/>
              <a:ext cx="275700" cy="1882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2700000">
            <a:off x="7908785" y="6376112"/>
            <a:ext cx="564177" cy="455916"/>
            <a:chOff x="0" y="0"/>
            <a:chExt cx="401018" cy="32406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1018" cy="324066"/>
            </a:xfrm>
            <a:custGeom>
              <a:avLst/>
              <a:gdLst/>
              <a:ahLst/>
              <a:cxnLst/>
              <a:rect l="l" t="t" r="r" b="b"/>
              <a:pathLst>
                <a:path w="401018" h="324066">
                  <a:moveTo>
                    <a:pt x="200509" y="0"/>
                  </a:moveTo>
                  <a:lnTo>
                    <a:pt x="401018" y="324066"/>
                  </a:lnTo>
                  <a:lnTo>
                    <a:pt x="0" y="324066"/>
                  </a:lnTo>
                  <a:lnTo>
                    <a:pt x="200509" y="0"/>
                  </a:lnTo>
                  <a:close/>
                </a:path>
              </a:pathLst>
            </a:custGeom>
            <a:solidFill>
              <a:srgbClr val="9ABFFF"/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62659" y="131409"/>
              <a:ext cx="275700" cy="1695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12158873" y="6498910"/>
            <a:ext cx="564177" cy="427985"/>
            <a:chOff x="0" y="0"/>
            <a:chExt cx="401018" cy="30421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01018" cy="304213"/>
            </a:xfrm>
            <a:custGeom>
              <a:avLst/>
              <a:gdLst/>
              <a:ahLst/>
              <a:cxnLst/>
              <a:rect l="l" t="t" r="r" b="b"/>
              <a:pathLst>
                <a:path w="401018" h="304213">
                  <a:moveTo>
                    <a:pt x="200509" y="0"/>
                  </a:moveTo>
                  <a:lnTo>
                    <a:pt x="401018" y="304213"/>
                  </a:lnTo>
                  <a:lnTo>
                    <a:pt x="0" y="304213"/>
                  </a:lnTo>
                  <a:lnTo>
                    <a:pt x="200509" y="0"/>
                  </a:lnTo>
                  <a:close/>
                </a:path>
              </a:pathLst>
            </a:custGeom>
            <a:solidFill>
              <a:srgbClr val="FFD18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62659" y="122192"/>
              <a:ext cx="275700" cy="160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6582571" y="6639192"/>
            <a:ext cx="977713" cy="992144"/>
          </a:xfrm>
          <a:custGeom>
            <a:avLst/>
            <a:gdLst/>
            <a:ahLst/>
            <a:cxnLst/>
            <a:rect l="l" t="t" r="r" b="b"/>
            <a:pathLst>
              <a:path w="977713" h="992144">
                <a:moveTo>
                  <a:pt x="0" y="0"/>
                </a:moveTo>
                <a:lnTo>
                  <a:pt x="977713" y="0"/>
                </a:lnTo>
                <a:lnTo>
                  <a:pt x="977713" y="992144"/>
                </a:lnTo>
                <a:lnTo>
                  <a:pt x="0" y="99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669732" y="4515867"/>
            <a:ext cx="876695" cy="992144"/>
          </a:xfrm>
          <a:custGeom>
            <a:avLst/>
            <a:gdLst/>
            <a:ahLst/>
            <a:cxnLst/>
            <a:rect l="l" t="t" r="r" b="b"/>
            <a:pathLst>
              <a:path w="876695" h="992144">
                <a:moveTo>
                  <a:pt x="0" y="0"/>
                </a:moveTo>
                <a:lnTo>
                  <a:pt x="876695" y="0"/>
                </a:lnTo>
                <a:lnTo>
                  <a:pt x="876695" y="992144"/>
                </a:lnTo>
                <a:lnTo>
                  <a:pt x="0" y="992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842529" y="4667511"/>
            <a:ext cx="1001064" cy="688856"/>
          </a:xfrm>
          <a:custGeom>
            <a:avLst/>
            <a:gdLst/>
            <a:ahLst/>
            <a:cxnLst/>
            <a:rect l="l" t="t" r="r" b="b"/>
            <a:pathLst>
              <a:path w="1001064" h="688856">
                <a:moveTo>
                  <a:pt x="0" y="0"/>
                </a:moveTo>
                <a:lnTo>
                  <a:pt x="1001064" y="0"/>
                </a:lnTo>
                <a:lnTo>
                  <a:pt x="1001064" y="688856"/>
                </a:lnTo>
                <a:lnTo>
                  <a:pt x="0" y="6888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5110884" y="2491838"/>
            <a:ext cx="1618243" cy="213235"/>
            <a:chOff x="0" y="0"/>
            <a:chExt cx="379528" cy="5001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79528" cy="50010"/>
            </a:xfrm>
            <a:custGeom>
              <a:avLst/>
              <a:gdLst/>
              <a:ahLst/>
              <a:cxnLst/>
              <a:rect l="l" t="t" r="r" b="b"/>
              <a:pathLst>
                <a:path w="379528" h="50010">
                  <a:moveTo>
                    <a:pt x="0" y="0"/>
                  </a:moveTo>
                  <a:lnTo>
                    <a:pt x="379528" y="0"/>
                  </a:lnTo>
                  <a:lnTo>
                    <a:pt x="379528" y="50010"/>
                  </a:lnTo>
                  <a:lnTo>
                    <a:pt x="0" y="50010"/>
                  </a:lnTo>
                  <a:close/>
                </a:path>
              </a:pathLst>
            </a:custGeom>
            <a:solidFill>
              <a:srgbClr val="EDA194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379528" cy="6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719186" y="2491838"/>
            <a:ext cx="1618243" cy="213235"/>
            <a:chOff x="0" y="0"/>
            <a:chExt cx="379528" cy="5001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79528" cy="50010"/>
            </a:xfrm>
            <a:custGeom>
              <a:avLst/>
              <a:gdLst/>
              <a:ahLst/>
              <a:cxnLst/>
              <a:rect l="l" t="t" r="r" b="b"/>
              <a:pathLst>
                <a:path w="379528" h="50010">
                  <a:moveTo>
                    <a:pt x="0" y="0"/>
                  </a:moveTo>
                  <a:lnTo>
                    <a:pt x="379528" y="0"/>
                  </a:lnTo>
                  <a:lnTo>
                    <a:pt x="379528" y="50010"/>
                  </a:lnTo>
                  <a:lnTo>
                    <a:pt x="0" y="50010"/>
                  </a:lnTo>
                  <a:close/>
                </a:path>
              </a:pathLst>
            </a:custGeom>
            <a:solidFill>
              <a:srgbClr val="9ABFFF"/>
            </a:solidFill>
            <a:ln cap="sq">
              <a:noFill/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9050"/>
              <a:ext cx="379528" cy="6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322387" y="2491838"/>
            <a:ext cx="1618243" cy="213235"/>
            <a:chOff x="0" y="0"/>
            <a:chExt cx="379528" cy="5001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79528" cy="50010"/>
            </a:xfrm>
            <a:custGeom>
              <a:avLst/>
              <a:gdLst/>
              <a:ahLst/>
              <a:cxnLst/>
              <a:rect l="l" t="t" r="r" b="b"/>
              <a:pathLst>
                <a:path w="379528" h="50010">
                  <a:moveTo>
                    <a:pt x="0" y="0"/>
                  </a:moveTo>
                  <a:lnTo>
                    <a:pt x="379528" y="0"/>
                  </a:lnTo>
                  <a:lnTo>
                    <a:pt x="379528" y="50010"/>
                  </a:lnTo>
                  <a:lnTo>
                    <a:pt x="0" y="50010"/>
                  </a:lnTo>
                  <a:close/>
                </a:path>
              </a:pathLst>
            </a:custGeom>
            <a:solidFill>
              <a:srgbClr val="7AC18C"/>
            </a:solidFill>
            <a:ln cap="sq">
              <a:noFill/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379528" cy="6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940630" y="2491838"/>
            <a:ext cx="1618243" cy="213235"/>
            <a:chOff x="0" y="0"/>
            <a:chExt cx="379528" cy="5001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79528" cy="50010"/>
            </a:xfrm>
            <a:custGeom>
              <a:avLst/>
              <a:gdLst/>
              <a:ahLst/>
              <a:cxnLst/>
              <a:rect l="l" t="t" r="r" b="b"/>
              <a:pathLst>
                <a:path w="379528" h="50010">
                  <a:moveTo>
                    <a:pt x="0" y="0"/>
                  </a:moveTo>
                  <a:lnTo>
                    <a:pt x="379528" y="0"/>
                  </a:lnTo>
                  <a:lnTo>
                    <a:pt x="379528" y="50010"/>
                  </a:lnTo>
                  <a:lnTo>
                    <a:pt x="0" y="50010"/>
                  </a:lnTo>
                  <a:close/>
                </a:path>
              </a:pathLst>
            </a:custGeom>
            <a:solidFill>
              <a:srgbClr val="FFD18C"/>
            </a:solidFill>
            <a:ln cap="sq">
              <a:noFill/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19050"/>
              <a:ext cx="379528" cy="6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558873" y="2491838"/>
            <a:ext cx="1618243" cy="213235"/>
            <a:chOff x="0" y="0"/>
            <a:chExt cx="379528" cy="5001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79528" cy="50010"/>
            </a:xfrm>
            <a:custGeom>
              <a:avLst/>
              <a:gdLst/>
              <a:ahLst/>
              <a:cxnLst/>
              <a:rect l="l" t="t" r="r" b="b"/>
              <a:pathLst>
                <a:path w="379528" h="50010">
                  <a:moveTo>
                    <a:pt x="0" y="0"/>
                  </a:moveTo>
                  <a:lnTo>
                    <a:pt x="379528" y="0"/>
                  </a:lnTo>
                  <a:lnTo>
                    <a:pt x="379528" y="50010"/>
                  </a:lnTo>
                  <a:lnTo>
                    <a:pt x="0" y="50010"/>
                  </a:lnTo>
                  <a:close/>
                </a:path>
              </a:pathLst>
            </a:custGeom>
            <a:solidFill>
              <a:srgbClr val="BD9FD1"/>
            </a:solidFill>
            <a:ln cap="sq">
              <a:noFill/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19050"/>
              <a:ext cx="379528" cy="69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4373485" y="4359720"/>
            <a:ext cx="996647" cy="996647"/>
          </a:xfrm>
          <a:custGeom>
            <a:avLst/>
            <a:gdLst/>
            <a:ahLst/>
            <a:cxnLst/>
            <a:rect l="l" t="t" r="r" b="b"/>
            <a:pathLst>
              <a:path w="996647" h="996647">
                <a:moveTo>
                  <a:pt x="0" y="0"/>
                </a:moveTo>
                <a:lnTo>
                  <a:pt x="996646" y="0"/>
                </a:lnTo>
                <a:lnTo>
                  <a:pt x="996646" y="996647"/>
                </a:lnTo>
                <a:lnTo>
                  <a:pt x="0" y="996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48"/>
          <p:cNvSpPr/>
          <p:nvPr/>
        </p:nvSpPr>
        <p:spPr>
          <a:xfrm>
            <a:off x="10777286" y="6362120"/>
            <a:ext cx="869900" cy="1102476"/>
          </a:xfrm>
          <a:custGeom>
            <a:avLst/>
            <a:gdLst/>
            <a:ahLst/>
            <a:cxnLst/>
            <a:rect l="l" t="t" r="r" b="b"/>
            <a:pathLst>
              <a:path w="869900" h="1102476">
                <a:moveTo>
                  <a:pt x="0" y="0"/>
                </a:moveTo>
                <a:lnTo>
                  <a:pt x="869900" y="0"/>
                </a:lnTo>
                <a:lnTo>
                  <a:pt x="869900" y="1102476"/>
                </a:lnTo>
                <a:lnTo>
                  <a:pt x="0" y="1102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3717353" y="5574080"/>
            <a:ext cx="2495123" cy="41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1"/>
              </a:lnSpc>
            </a:pPr>
            <a:r>
              <a:rPr lang="en-US" sz="2684" b="1">
                <a:solidFill>
                  <a:srgbClr val="FFFDFB"/>
                </a:solidFill>
                <a:latin typeface="Nourd Bold"/>
                <a:ea typeface="Nourd Bold"/>
                <a:cs typeface="Nourd Bold"/>
                <a:sym typeface="Nourd Bold"/>
              </a:rPr>
              <a:t>Scheduler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23866" y="7701080"/>
            <a:ext cx="2495123" cy="41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1"/>
              </a:lnSpc>
              <a:spcBef>
                <a:spcPct val="0"/>
              </a:spcBef>
            </a:pPr>
            <a:r>
              <a:rPr lang="en-US" sz="2684" b="1">
                <a:solidFill>
                  <a:srgbClr val="FFFDFB"/>
                </a:solidFill>
                <a:latin typeface="Nourd Bold"/>
                <a:ea typeface="Nourd Bold"/>
                <a:cs typeface="Nourd Bold"/>
                <a:sym typeface="Nourd Bold"/>
              </a:rPr>
              <a:t>Executor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7896439" y="5574080"/>
            <a:ext cx="2495123" cy="41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1"/>
              </a:lnSpc>
              <a:spcBef>
                <a:spcPct val="0"/>
              </a:spcBef>
            </a:pPr>
            <a:r>
              <a:rPr lang="en-US" sz="2684" b="1">
                <a:solidFill>
                  <a:srgbClr val="FFFDFB"/>
                </a:solidFill>
                <a:latin typeface="Nourd Bold"/>
                <a:ea typeface="Nourd Bold"/>
                <a:cs typeface="Nourd Bold"/>
                <a:sym typeface="Nourd Bold"/>
              </a:rPr>
              <a:t>Web Server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00530" y="7701080"/>
            <a:ext cx="2495123" cy="821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1"/>
              </a:lnSpc>
              <a:spcBef>
                <a:spcPct val="0"/>
              </a:spcBef>
            </a:pPr>
            <a:r>
              <a:rPr lang="en-US" sz="2684" b="1">
                <a:solidFill>
                  <a:srgbClr val="FFFDFB"/>
                </a:solidFill>
                <a:latin typeface="Nourd Bold"/>
                <a:ea typeface="Nourd Bold"/>
                <a:cs typeface="Nourd Bold"/>
                <a:sym typeface="Nourd Bold"/>
              </a:rPr>
              <a:t>Metadata Database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923905" y="5574080"/>
            <a:ext cx="2838312" cy="41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1"/>
              </a:lnSpc>
              <a:spcBef>
                <a:spcPct val="0"/>
              </a:spcBef>
            </a:pPr>
            <a:r>
              <a:rPr lang="en-US" sz="2684" b="1">
                <a:solidFill>
                  <a:srgbClr val="FFFDFB"/>
                </a:solidFill>
                <a:latin typeface="Nourd Bold"/>
                <a:ea typeface="Nourd Bold"/>
                <a:cs typeface="Nourd Bold"/>
                <a:sym typeface="Nourd Bold"/>
              </a:rPr>
              <a:t>Workers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372180" y="208510"/>
            <a:ext cx="11471799" cy="204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9"/>
              </a:lnSpc>
              <a:spcBef>
                <a:spcPct val="0"/>
              </a:spcBef>
            </a:pPr>
            <a:r>
              <a:rPr lang="en-US" sz="5685" b="1">
                <a:solidFill>
                  <a:srgbClr val="FFFDFB"/>
                </a:solidFill>
                <a:latin typeface="Telegraf Bold"/>
                <a:ea typeface="Telegraf Bold"/>
                <a:cs typeface="Telegraf Bold"/>
                <a:sym typeface="Telegraf Bold"/>
              </a:rPr>
              <a:t>AIRFLOW MAJOR COMPONENTS</a:t>
            </a:r>
          </a:p>
        </p:txBody>
      </p:sp>
    </p:spTree>
    <p:extLst>
      <p:ext uri="{BB962C8B-B14F-4D97-AF65-F5344CB8AC3E}">
        <p14:creationId xmlns:p14="http://schemas.microsoft.com/office/powerpoint/2010/main" val="273444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1677" y="385471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45706" y="1608412"/>
            <a:ext cx="1071739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  <a:spcBef>
                <a:spcPct val="0"/>
              </a:spcBef>
            </a:pPr>
            <a:r>
              <a:rPr lang="en-US" sz="5350" dirty="0">
                <a:solidFill>
                  <a:srgbClr val="FFFFFF"/>
                </a:solidFill>
                <a:ea typeface="+mn-lt"/>
                <a:cs typeface="+mn-lt"/>
                <a:sym typeface="Now Bold"/>
              </a:rPr>
              <a:t>DIFFICULTIES WE ADDRESSED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36F07-5D7B-343D-77C9-B24274F442DB}"/>
              </a:ext>
            </a:extLst>
          </p:cNvPr>
          <p:cNvGrpSpPr/>
          <p:nvPr/>
        </p:nvGrpSpPr>
        <p:grpSpPr>
          <a:xfrm>
            <a:off x="2464051" y="2908153"/>
            <a:ext cx="1142373" cy="1142373"/>
            <a:chOff x="0" y="0"/>
            <a:chExt cx="812800" cy="812800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A6B568E-B6FC-8890-A180-D083B631B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8C012B3D-EDD5-543C-7C66-50048E4A0E4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D006F0EC-CCD6-FBE0-939E-719CB02BB2CB}"/>
              </a:ext>
            </a:extLst>
          </p:cNvPr>
          <p:cNvSpPr txBox="1"/>
          <p:nvPr/>
        </p:nvSpPr>
        <p:spPr>
          <a:xfrm>
            <a:off x="3787727" y="2613094"/>
            <a:ext cx="10245044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dirty="0">
                <a:solidFill>
                  <a:srgbClr val="4BD1FB"/>
                </a:solidFill>
                <a:ea typeface="+mn-lt"/>
                <a:cs typeface="+mn-lt"/>
              </a:rPr>
              <a:t>Combine data hosted on different servers</a:t>
            </a:r>
            <a:endParaRPr 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EC35C40-907A-42E2-16AF-646DC27100D8}"/>
              </a:ext>
            </a:extLst>
          </p:cNvPr>
          <p:cNvSpPr txBox="1"/>
          <p:nvPr/>
        </p:nvSpPr>
        <p:spPr>
          <a:xfrm>
            <a:off x="3790780" y="3284778"/>
            <a:ext cx="10882080" cy="266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Some temporary tables depend on others:</a:t>
            </a:r>
            <a:endParaRPr lang="en-US"/>
          </a:p>
          <a:p>
            <a:pPr algn="just"/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     - For example, temporary table A may be used to further refine data for temporary table B.</a:t>
            </a:r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Our source is a read-only ERP database replica.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This ERP replica is hosted on a different server from our data warehouse.</a:t>
            </a:r>
            <a:endParaRPr lang="en-US" dirty="0">
              <a:ea typeface="+mn-lt"/>
              <a:cs typeface="+mn-lt"/>
            </a:endParaRPr>
          </a:p>
          <a:p>
            <a:pPr algn="just"/>
            <a:endParaRPr lang="en-US" sz="1900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just"/>
            <a:endParaRPr lang="en-US" sz="1900" b="1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Solution</a:t>
            </a: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: We leveraged Apache Parquet to store these temporary tables in a shared storage location, allowing us to efficiently read and process the datasets using Pandas.</a:t>
            </a:r>
            <a:endParaRPr lang="en-US">
              <a:ea typeface="+mn-lt"/>
              <a:cs typeface="+mn-lt"/>
            </a:endParaRPr>
          </a:p>
          <a:p>
            <a:pPr algn="just">
              <a:lnSpc>
                <a:spcPts val="2664"/>
              </a:lnSpc>
              <a:spcBef>
                <a:spcPct val="0"/>
              </a:spcBef>
            </a:pPr>
            <a:endParaRPr lang="en-US" sz="1900" dirty="0">
              <a:solidFill>
                <a:srgbClr val="FFFFFF"/>
              </a:solidFill>
              <a:latin typeface="DM Sans"/>
              <a:cs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4BCEE4-4AD9-F8EE-3F1D-1A2FFC3CD682}"/>
              </a:ext>
            </a:extLst>
          </p:cNvPr>
          <p:cNvGrpSpPr/>
          <p:nvPr/>
        </p:nvGrpSpPr>
        <p:grpSpPr>
          <a:xfrm>
            <a:off x="2373515" y="6405054"/>
            <a:ext cx="1142373" cy="1142373"/>
            <a:chOff x="0" y="0"/>
            <a:chExt cx="812800" cy="8128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69D5586-D881-856C-FBAA-CC6577CCD7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9B24A9D9-71A1-6AA6-B4B5-B9C662BDA1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TextBox 9">
            <a:extLst>
              <a:ext uri="{FF2B5EF4-FFF2-40B4-BE49-F238E27FC236}">
                <a16:creationId xmlns:a16="http://schemas.microsoft.com/office/drawing/2014/main" id="{6ABD0CA4-2AA9-0DC9-273D-25A2FD80F8C2}"/>
              </a:ext>
            </a:extLst>
          </p:cNvPr>
          <p:cNvSpPr txBox="1"/>
          <p:nvPr/>
        </p:nvSpPr>
        <p:spPr>
          <a:xfrm>
            <a:off x="3697191" y="6109995"/>
            <a:ext cx="10245044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dirty="0">
                <a:solidFill>
                  <a:srgbClr val="4BD1FB"/>
                </a:solidFill>
                <a:ea typeface="+mn-lt"/>
                <a:cs typeface="+mn-lt"/>
              </a:rPr>
              <a:t>Unexpected data surge</a:t>
            </a:r>
            <a:endParaRPr lang="en-US" dirty="0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BEC03C20-0DAB-8439-5F74-E4A7E4270F03}"/>
              </a:ext>
            </a:extLst>
          </p:cNvPr>
          <p:cNvSpPr txBox="1"/>
          <p:nvPr/>
        </p:nvSpPr>
        <p:spPr>
          <a:xfrm>
            <a:off x="3700244" y="6781678"/>
            <a:ext cx="10882080" cy="321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Processing data for all offices across all business dates for the past two months can create challenges.</a:t>
            </a:r>
            <a:endParaRPr lang="en-US" dirty="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Our data integration tasks run in parallel.</a:t>
            </a:r>
            <a:endParaRPr lang="en-US" dirty="0"/>
          </a:p>
          <a:p>
            <a:pPr marL="285750" indent="-285750" algn="just">
              <a:buFont typeface="Arial"/>
              <a:buChar char="•"/>
            </a:pP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Triggering tasks for every office and business date simultaneously places a heavy load on:</a:t>
            </a:r>
            <a:endParaRPr lang="en-US" dirty="0"/>
          </a:p>
          <a:p>
            <a:pPr algn="just"/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 - The source server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 - The Airflow server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 - The destination server</a:t>
            </a:r>
            <a:endParaRPr lang="en-US">
              <a:ea typeface="+mn-lt"/>
              <a:cs typeface="+mn-lt"/>
            </a:endParaRPr>
          </a:p>
          <a:p>
            <a:pPr algn="just"/>
            <a:endParaRPr lang="en-US" sz="1900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endParaRPr lang="en-US" sz="1900" b="1" dirty="0">
              <a:solidFill>
                <a:srgbClr val="FFFFFF"/>
              </a:solidFill>
              <a:ea typeface="+mn-lt"/>
              <a:cs typeface="+mn-lt"/>
            </a:endParaRPr>
          </a:p>
          <a:p>
            <a:pPr algn="just"/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Solution</a:t>
            </a: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: We implemented Pools in Airflow. Pools allow us to control the parallel execution of tasks by limiting the number of resources consumed, effectively managing system load.</a:t>
            </a:r>
            <a:endParaRPr lang="en-US" dirty="0">
              <a:ea typeface="+mn-lt"/>
              <a:cs typeface="+mn-lt"/>
            </a:endParaRPr>
          </a:p>
          <a:p>
            <a:pPr algn="just"/>
            <a:endParaRPr lang="en-US" sz="190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4" name="Freeform 48">
            <a:extLst>
              <a:ext uri="{FF2B5EF4-FFF2-40B4-BE49-F238E27FC236}">
                <a16:creationId xmlns:a16="http://schemas.microsoft.com/office/drawing/2014/main" id="{2C678624-F02C-E998-F41E-4061FB998D2E}"/>
              </a:ext>
            </a:extLst>
          </p:cNvPr>
          <p:cNvSpPr/>
          <p:nvPr/>
        </p:nvSpPr>
        <p:spPr>
          <a:xfrm>
            <a:off x="2833997" y="3158188"/>
            <a:ext cx="437375" cy="655467"/>
          </a:xfrm>
          <a:custGeom>
            <a:avLst/>
            <a:gdLst/>
            <a:ahLst/>
            <a:cxnLst/>
            <a:rect l="l" t="t" r="r" b="b"/>
            <a:pathLst>
              <a:path w="437375" h="655467">
                <a:moveTo>
                  <a:pt x="0" y="0"/>
                </a:moveTo>
                <a:lnTo>
                  <a:pt x="437375" y="0"/>
                </a:lnTo>
                <a:lnTo>
                  <a:pt x="437375" y="655467"/>
                </a:lnTo>
                <a:lnTo>
                  <a:pt x="0" y="6554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60">
            <a:extLst>
              <a:ext uri="{FF2B5EF4-FFF2-40B4-BE49-F238E27FC236}">
                <a16:creationId xmlns:a16="http://schemas.microsoft.com/office/drawing/2014/main" id="{956294FB-AF80-5AE3-DF40-021FB67EE7F1}"/>
              </a:ext>
            </a:extLst>
          </p:cNvPr>
          <p:cNvSpPr/>
          <p:nvPr/>
        </p:nvSpPr>
        <p:spPr>
          <a:xfrm>
            <a:off x="2656653" y="6602885"/>
            <a:ext cx="607485" cy="740836"/>
          </a:xfrm>
          <a:custGeom>
            <a:avLst/>
            <a:gdLst/>
            <a:ahLst/>
            <a:cxnLst/>
            <a:rect l="l" t="t" r="r" b="b"/>
            <a:pathLst>
              <a:path w="607485" h="740836">
                <a:moveTo>
                  <a:pt x="0" y="0"/>
                </a:moveTo>
                <a:lnTo>
                  <a:pt x="607486" y="0"/>
                </a:lnTo>
                <a:lnTo>
                  <a:pt x="607486" y="740835"/>
                </a:lnTo>
                <a:lnTo>
                  <a:pt x="0" y="740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  <p:extLst>
      <p:ext uri="{BB962C8B-B14F-4D97-AF65-F5344CB8AC3E}">
        <p14:creationId xmlns:p14="http://schemas.microsoft.com/office/powerpoint/2010/main" val="1286747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915" y="405543"/>
            <a:ext cx="1165913" cy="291478"/>
          </a:xfrm>
          <a:custGeom>
            <a:avLst/>
            <a:gdLst/>
            <a:ahLst/>
            <a:cxnLst/>
            <a:rect l="l" t="t" r="r" b="b"/>
            <a:pathLst>
              <a:path w="1165913" h="291478">
                <a:moveTo>
                  <a:pt x="0" y="0"/>
                </a:moveTo>
                <a:lnTo>
                  <a:pt x="1165914" y="0"/>
                </a:lnTo>
                <a:lnTo>
                  <a:pt x="1165914" y="291478"/>
                </a:lnTo>
                <a:lnTo>
                  <a:pt x="0" y="29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71543" y="5259566"/>
            <a:ext cx="8245699" cy="72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5"/>
              </a:lnSpc>
              <a:spcBef>
                <a:spcPct val="0"/>
              </a:spcBef>
            </a:pPr>
            <a:r>
              <a:rPr lang="en-US" sz="4700" dirty="0">
                <a:solidFill>
                  <a:srgbClr val="FFFFFF"/>
                </a:solidFill>
                <a:ea typeface="+mn-lt"/>
                <a:cs typeface="+mn-lt"/>
              </a:rPr>
              <a:t>Data integration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5481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9492" y="2057319"/>
            <a:ext cx="1998141" cy="199814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1324610" y="0"/>
                  </a:moveTo>
                  <a:lnTo>
                    <a:pt x="0" y="0"/>
                  </a:lnTo>
                  <a:lnTo>
                    <a:pt x="0" y="5025390"/>
                  </a:lnTo>
                  <a:lnTo>
                    <a:pt x="1324610" y="6350000"/>
                  </a:lnTo>
                  <a:lnTo>
                    <a:pt x="6350000" y="6350000"/>
                  </a:lnTo>
                  <a:lnTo>
                    <a:pt x="635000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4" name="AutoShape 4"/>
          <p:cNvSpPr/>
          <p:nvPr/>
        </p:nvSpPr>
        <p:spPr>
          <a:xfrm flipH="1" flipV="1">
            <a:off x="1307354" y="3437400"/>
            <a:ext cx="1041879" cy="10418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5826265" y="6062310"/>
            <a:ext cx="11658011" cy="5146911"/>
            <a:chOff x="0" y="0"/>
            <a:chExt cx="1610903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0903" cy="711200"/>
            </a:xfrm>
            <a:custGeom>
              <a:avLst/>
              <a:gdLst/>
              <a:ahLst/>
              <a:cxnLst/>
              <a:rect l="l" t="t" r="r" b="b"/>
              <a:pathLst>
                <a:path w="1610903" h="711200">
                  <a:moveTo>
                    <a:pt x="805452" y="0"/>
                  </a:moveTo>
                  <a:lnTo>
                    <a:pt x="1610903" y="711200"/>
                  </a:lnTo>
                  <a:lnTo>
                    <a:pt x="0" y="711200"/>
                  </a:lnTo>
                  <a:lnTo>
                    <a:pt x="805452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51704" y="301625"/>
              <a:ext cx="1107496" cy="35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604482" y="4436960"/>
            <a:ext cx="1998141" cy="199814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1324610" y="0"/>
                  </a:moveTo>
                  <a:lnTo>
                    <a:pt x="0" y="0"/>
                  </a:lnTo>
                  <a:lnTo>
                    <a:pt x="0" y="5025390"/>
                  </a:lnTo>
                  <a:lnTo>
                    <a:pt x="1324610" y="6350000"/>
                  </a:lnTo>
                  <a:lnTo>
                    <a:pt x="6350000" y="6350000"/>
                  </a:lnTo>
                  <a:lnTo>
                    <a:pt x="635000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10" name="AutoShape 10"/>
          <p:cNvSpPr/>
          <p:nvPr/>
        </p:nvSpPr>
        <p:spPr>
          <a:xfrm flipH="1" flipV="1">
            <a:off x="4241728" y="5817041"/>
            <a:ext cx="1041879" cy="10418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7271512" y="6804620"/>
            <a:ext cx="1998141" cy="1998141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1324610" y="0"/>
                  </a:moveTo>
                  <a:lnTo>
                    <a:pt x="0" y="0"/>
                  </a:lnTo>
                  <a:lnTo>
                    <a:pt x="0" y="5025390"/>
                  </a:lnTo>
                  <a:lnTo>
                    <a:pt x="1324610" y="6350000"/>
                  </a:lnTo>
                  <a:lnTo>
                    <a:pt x="6350000" y="6350000"/>
                  </a:lnTo>
                  <a:lnTo>
                    <a:pt x="6350000" y="0"/>
                  </a:lnTo>
                  <a:lnTo>
                    <a:pt x="132461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</p:grpSp>
      <p:sp>
        <p:nvSpPr>
          <p:cNvPr id="13" name="AutoShape 13"/>
          <p:cNvSpPr/>
          <p:nvPr/>
        </p:nvSpPr>
        <p:spPr>
          <a:xfrm flipH="1" flipV="1">
            <a:off x="6908758" y="8184700"/>
            <a:ext cx="1041879" cy="1041879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 flipV="1">
            <a:off x="-146648" y="6537068"/>
            <a:ext cx="5090231" cy="4559533"/>
          </a:xfrm>
          <a:prstGeom prst="line">
            <a:avLst/>
          </a:prstGeom>
          <a:ln w="28575" cap="flat">
            <a:solidFill>
              <a:srgbClr val="FFFDFB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2100365" y="2638435"/>
            <a:ext cx="1156397" cy="798965"/>
          </a:xfrm>
          <a:custGeom>
            <a:avLst/>
            <a:gdLst/>
            <a:ahLst/>
            <a:cxnLst/>
            <a:rect l="l" t="t" r="r" b="b"/>
            <a:pathLst>
              <a:path w="1156397" h="798965">
                <a:moveTo>
                  <a:pt x="0" y="0"/>
                </a:moveTo>
                <a:lnTo>
                  <a:pt x="1156396" y="0"/>
                </a:lnTo>
                <a:lnTo>
                  <a:pt x="1156396" y="798965"/>
                </a:lnTo>
                <a:lnTo>
                  <a:pt x="0" y="79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679197" y="7142458"/>
            <a:ext cx="1190218" cy="1322464"/>
          </a:xfrm>
          <a:custGeom>
            <a:avLst/>
            <a:gdLst/>
            <a:ahLst/>
            <a:cxnLst/>
            <a:rect l="l" t="t" r="r" b="b"/>
            <a:pathLst>
              <a:path w="1190218" h="1322464">
                <a:moveTo>
                  <a:pt x="0" y="0"/>
                </a:moveTo>
                <a:lnTo>
                  <a:pt x="1190218" y="0"/>
                </a:lnTo>
                <a:lnTo>
                  <a:pt x="1190218" y="1322464"/>
                </a:lnTo>
                <a:lnTo>
                  <a:pt x="0" y="1322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26454" y="225491"/>
            <a:ext cx="4052868" cy="58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79"/>
              </a:lnSpc>
              <a:spcBef>
                <a:spcPct val="0"/>
              </a:spcBef>
            </a:pPr>
            <a:r>
              <a:rPr lang="en-US" sz="3485">
                <a:solidFill>
                  <a:srgbClr val="145DA0"/>
                </a:solidFill>
                <a:latin typeface="Alata"/>
                <a:ea typeface="Alata"/>
                <a:cs typeface="Alata"/>
                <a:sym typeface="Alata"/>
              </a:rPr>
              <a:t>Methods  of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60199" y="909989"/>
            <a:ext cx="4419122" cy="256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09"/>
              </a:lnSpc>
            </a:pPr>
            <a:r>
              <a:rPr lang="en-US" sz="6099" b="1">
                <a:solidFill>
                  <a:srgbClr val="145DA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CHANGE DATA CAPTURE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3965" y="3826808"/>
            <a:ext cx="874328" cy="74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  <a:spcBef>
                <a:spcPct val="0"/>
              </a:spcBef>
            </a:pPr>
            <a:r>
              <a:rPr lang="en-US" sz="4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03245" y="6206448"/>
            <a:ext cx="1059423" cy="74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  <a:spcBef>
                <a:spcPct val="0"/>
              </a:spcBef>
            </a:pPr>
            <a:r>
              <a:rPr lang="en-US" sz="4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70275" y="8574108"/>
            <a:ext cx="1059423" cy="740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  <a:spcBef>
                <a:spcPct val="0"/>
              </a:spcBef>
            </a:pPr>
            <a:r>
              <a:rPr lang="en-US" sz="4356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957428" y="2280164"/>
            <a:ext cx="3314084" cy="44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  <a:spcBef>
                <a:spcPct val="0"/>
              </a:spcBef>
            </a:pPr>
            <a:r>
              <a:rPr lang="en-US" sz="261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Log Based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84233" y="4662045"/>
            <a:ext cx="4551363" cy="44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  <a:spcBef>
                <a:spcPct val="0"/>
              </a:spcBef>
            </a:pPr>
            <a:r>
              <a:rPr lang="en-US" sz="261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Query Based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11932" y="6990026"/>
            <a:ext cx="4052868" cy="44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9"/>
              </a:lnSpc>
              <a:spcBef>
                <a:spcPct val="0"/>
              </a:spcBef>
            </a:pPr>
            <a:r>
              <a:rPr lang="en-US" sz="2614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Trigger Based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957428" y="2862619"/>
            <a:ext cx="4722888" cy="60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0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Monitors database transaction logs to detect data changes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84233" y="5247617"/>
            <a:ext cx="4722888" cy="91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0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Periodically queries the source database for changes based on timestamps or other markers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39598" y="7660300"/>
            <a:ext cx="3904143" cy="1217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20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Uses database triggers to capture changes (inserts, updates, deletes) in real time by writing them to a change table</a:t>
            </a:r>
          </a:p>
        </p:txBody>
      </p:sp>
      <p:sp>
        <p:nvSpPr>
          <p:cNvPr id="28" name="Freeform 28"/>
          <p:cNvSpPr/>
          <p:nvPr/>
        </p:nvSpPr>
        <p:spPr>
          <a:xfrm>
            <a:off x="4941436" y="4858307"/>
            <a:ext cx="1218897" cy="1155448"/>
          </a:xfrm>
          <a:custGeom>
            <a:avLst/>
            <a:gdLst/>
            <a:ahLst/>
            <a:cxnLst/>
            <a:rect l="l" t="t" r="r" b="b"/>
            <a:pathLst>
              <a:path w="1218897" h="1155448">
                <a:moveTo>
                  <a:pt x="0" y="0"/>
                </a:moveTo>
                <a:lnTo>
                  <a:pt x="1218897" y="0"/>
                </a:lnTo>
                <a:lnTo>
                  <a:pt x="1218897" y="1155448"/>
                </a:lnTo>
                <a:lnTo>
                  <a:pt x="0" y="1155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0176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1677" y="385471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545706" y="1608412"/>
            <a:ext cx="10717396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  <a:spcBef>
                <a:spcPct val="0"/>
              </a:spcBef>
            </a:pPr>
            <a:r>
              <a:rPr lang="en-US" sz="5350" dirty="0">
                <a:solidFill>
                  <a:srgbClr val="FFFFFF"/>
                </a:solidFill>
                <a:ea typeface="+mn-lt"/>
                <a:cs typeface="+mn-lt"/>
                <a:sym typeface="Now Bold"/>
              </a:rPr>
              <a:t>CHALLENGES IN IMPLEMENTING CDC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B636F07-5D7B-343D-77C9-B24274F442DB}"/>
              </a:ext>
            </a:extLst>
          </p:cNvPr>
          <p:cNvGrpSpPr/>
          <p:nvPr/>
        </p:nvGrpSpPr>
        <p:grpSpPr>
          <a:xfrm>
            <a:off x="2477189" y="3367981"/>
            <a:ext cx="1142373" cy="1142373"/>
            <a:chOff x="0" y="0"/>
            <a:chExt cx="812800" cy="812800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A6B568E-B6FC-8890-A180-D083B631B0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8C012B3D-EDD5-543C-7C66-50048E4A0E4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9">
            <a:extLst>
              <a:ext uri="{FF2B5EF4-FFF2-40B4-BE49-F238E27FC236}">
                <a16:creationId xmlns:a16="http://schemas.microsoft.com/office/drawing/2014/main" id="{D006F0EC-CCD6-FBE0-939E-719CB02BB2CB}"/>
              </a:ext>
            </a:extLst>
          </p:cNvPr>
          <p:cNvSpPr txBox="1"/>
          <p:nvPr/>
        </p:nvSpPr>
        <p:spPr>
          <a:xfrm>
            <a:off x="4021202" y="3486055"/>
            <a:ext cx="10245044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dirty="0">
                <a:solidFill>
                  <a:srgbClr val="4BD1FB"/>
                </a:solidFill>
                <a:cs typeface="Calibri"/>
              </a:rPr>
              <a:t>Schema Change Detection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4BCEE4-4AD9-F8EE-3F1D-1A2FFC3CD682}"/>
              </a:ext>
            </a:extLst>
          </p:cNvPr>
          <p:cNvGrpSpPr/>
          <p:nvPr/>
        </p:nvGrpSpPr>
        <p:grpSpPr>
          <a:xfrm>
            <a:off x="2400424" y="5088412"/>
            <a:ext cx="1142373" cy="1142373"/>
            <a:chOff x="0" y="0"/>
            <a:chExt cx="812800" cy="8128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769D5586-D881-856C-FBAA-CC6577CCD7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9B24A9D9-71A1-6AA6-B4B5-B9C662BDA1E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0" name="TextBox 9">
            <a:extLst>
              <a:ext uri="{FF2B5EF4-FFF2-40B4-BE49-F238E27FC236}">
                <a16:creationId xmlns:a16="http://schemas.microsoft.com/office/drawing/2014/main" id="{6ABD0CA4-2AA9-0DC9-273D-25A2FD80F8C2}"/>
              </a:ext>
            </a:extLst>
          </p:cNvPr>
          <p:cNvSpPr txBox="1"/>
          <p:nvPr/>
        </p:nvSpPr>
        <p:spPr>
          <a:xfrm>
            <a:off x="4027064" y="5385510"/>
            <a:ext cx="10245044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dirty="0">
                <a:solidFill>
                  <a:srgbClr val="4BD1FB"/>
                </a:solidFill>
                <a:cs typeface="Calibri"/>
              </a:rPr>
              <a:t>Unreliable History Column</a:t>
            </a:r>
          </a:p>
        </p:txBody>
      </p:sp>
      <p:pic>
        <p:nvPicPr>
          <p:cNvPr id="3" name="Graphic 2" descr="Table with solid fill">
            <a:extLst>
              <a:ext uri="{FF2B5EF4-FFF2-40B4-BE49-F238E27FC236}">
                <a16:creationId xmlns:a16="http://schemas.microsoft.com/office/drawing/2014/main" id="{05972DF6-6092-28ED-E0A9-0FBBE965F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5813" y="3483142"/>
            <a:ext cx="914400" cy="914400"/>
          </a:xfrm>
          <a:prstGeom prst="rect">
            <a:avLst/>
          </a:prstGeom>
        </p:spPr>
      </p:pic>
      <p:pic>
        <p:nvPicPr>
          <p:cNvPr id="7" name="Graphic 6" descr="Clipboard Checked with solid fill">
            <a:extLst>
              <a:ext uri="{FF2B5EF4-FFF2-40B4-BE49-F238E27FC236}">
                <a16:creationId xmlns:a16="http://schemas.microsoft.com/office/drawing/2014/main" id="{D2CF6F97-DA24-3386-D022-431346228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9347" y="52108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9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26965" y="4757502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29849" y="4757502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472" y="474829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1677" y="385471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2325368" y="1718581"/>
            <a:ext cx="8197288" cy="8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0"/>
              </a:lnSpc>
              <a:spcBef>
                <a:spcPct val="0"/>
              </a:spcBef>
            </a:pPr>
            <a:r>
              <a:rPr lang="en-US" sz="5375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INTRO 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67039" y="3098031"/>
            <a:ext cx="10596820" cy="120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FFFFFF"/>
                </a:solidFill>
                <a:ea typeface="+mn-lt"/>
                <a:cs typeface="+mn-lt"/>
                <a:sym typeface="DM Sans"/>
              </a:rPr>
              <a:t>Airbyte</a:t>
            </a:r>
            <a:r>
              <a:rPr lang="en-US" sz="23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 is an open-source data integration tool designed to extract data from various sources (e.g., APIs, databases) and load it into destinations like data warehouses, lakes, or other databases.</a:t>
            </a:r>
            <a:endParaRPr lang="en-US" sz="2300" dirty="0">
              <a:ea typeface="+mn-lt"/>
              <a:cs typeface="+mn-l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48034" y="6813198"/>
            <a:ext cx="3432147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71C9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Connector Library</a:t>
            </a:r>
            <a:endParaRPr lang="en-US" sz="2300" b="1" dirty="0">
              <a:solidFill>
                <a:srgbClr val="0071C9"/>
              </a:solidFill>
              <a:latin typeface="DM Sans Bold"/>
              <a:ea typeface="DM Sans Bold"/>
              <a:cs typeface="DM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79870" y="7448425"/>
            <a:ext cx="3200745" cy="11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Automatically identifies changes in source schemas, such as added, removed, or modified fields, during data syncs</a:t>
            </a:r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6976890" y="6741760"/>
            <a:ext cx="4002966" cy="39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1945B"/>
                </a:solidFill>
                <a:latin typeface="DM Sans Bold"/>
                <a:ea typeface="DM Sans Bold"/>
                <a:cs typeface="DM Sans Bold"/>
              </a:rPr>
              <a:t>Schema Change Detection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99729" y="7448425"/>
            <a:ext cx="3200745" cy="554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Ensure data sync reliability and transparency</a:t>
            </a:r>
            <a:endParaRPr lang="en-US" dirty="0"/>
          </a:p>
        </p:txBody>
      </p:sp>
      <p:sp>
        <p:nvSpPr>
          <p:cNvPr id="31" name="TextBox 31"/>
          <p:cNvSpPr txBox="1"/>
          <p:nvPr/>
        </p:nvSpPr>
        <p:spPr>
          <a:xfrm>
            <a:off x="11708703" y="6816957"/>
            <a:ext cx="3823710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39B54A"/>
                </a:solidFill>
                <a:latin typeface="DM Sans Bold"/>
                <a:ea typeface="DM Sans Bold"/>
                <a:cs typeface="DM Sans Bold"/>
              </a:rPr>
              <a:t>Retry Feature and Logging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61565" y="7448425"/>
            <a:ext cx="3200745" cy="836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Offers pre-built connectors for hundreds of sources and destinations</a:t>
            </a:r>
            <a:endParaRPr lang="en-US" dirty="0"/>
          </a:p>
        </p:txBody>
      </p:sp>
      <p:pic>
        <p:nvPicPr>
          <p:cNvPr id="33" name="Picture 32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0116FB67-2212-3069-96A8-42299CF79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0" y="1534026"/>
            <a:ext cx="2015290" cy="1007645"/>
          </a:xfrm>
          <a:prstGeom prst="rect">
            <a:avLst/>
          </a:prstGeom>
        </p:spPr>
      </p:pic>
      <p:pic>
        <p:nvPicPr>
          <p:cNvPr id="34" name="Graphic 33" descr="Plugged Unplugged with solid fill">
            <a:extLst>
              <a:ext uri="{FF2B5EF4-FFF2-40B4-BE49-F238E27FC236}">
                <a16:creationId xmlns:a16="http://schemas.microsoft.com/office/drawing/2014/main" id="{36B49F6E-D52D-C1AF-2BAE-021D509755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33537" y="5137484"/>
            <a:ext cx="1260307" cy="1410702"/>
          </a:xfrm>
          <a:prstGeom prst="rect">
            <a:avLst/>
          </a:prstGeom>
        </p:spPr>
      </p:pic>
      <p:pic>
        <p:nvPicPr>
          <p:cNvPr id="35" name="Graphic 34" descr="Move with solid fill">
            <a:extLst>
              <a:ext uri="{FF2B5EF4-FFF2-40B4-BE49-F238E27FC236}">
                <a16:creationId xmlns:a16="http://schemas.microsoft.com/office/drawing/2014/main" id="{9AA46A85-7F2E-D84B-5532-7D99C2EBA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70972" y="5077326"/>
            <a:ext cx="1215189" cy="1531017"/>
          </a:xfrm>
          <a:prstGeom prst="rect">
            <a:avLst/>
          </a:prstGeom>
        </p:spPr>
      </p:pic>
      <p:pic>
        <p:nvPicPr>
          <p:cNvPr id="36" name="Graphic 35" descr="Tree Stump with solid fill">
            <a:extLst>
              <a:ext uri="{FF2B5EF4-FFF2-40B4-BE49-F238E27FC236}">
                <a16:creationId xmlns:a16="http://schemas.microsoft.com/office/drawing/2014/main" id="{8CB5A652-F54C-5576-BE8D-E0FBE93246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63287" y="5227721"/>
            <a:ext cx="1200150" cy="12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455927" y="411921"/>
            <a:ext cx="1484671" cy="371168"/>
          </a:xfrm>
          <a:custGeom>
            <a:avLst/>
            <a:gdLst/>
            <a:ahLst/>
            <a:cxnLst/>
            <a:rect l="l" t="t" r="r" b="b"/>
            <a:pathLst>
              <a:path w="1484671" h="371168">
                <a:moveTo>
                  <a:pt x="0" y="0"/>
                </a:moveTo>
                <a:lnTo>
                  <a:pt x="1484671" y="0"/>
                </a:lnTo>
                <a:lnTo>
                  <a:pt x="1484671" y="371168"/>
                </a:lnTo>
                <a:lnTo>
                  <a:pt x="0" y="371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2986667" y="1698193"/>
            <a:ext cx="8437330" cy="122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053874" y="3504556"/>
            <a:ext cx="1640855" cy="1698681"/>
            <a:chOff x="2986667" y="3084143"/>
            <a:chExt cx="2613061" cy="2277966"/>
          </a:xfrm>
        </p:grpSpPr>
        <p:grpSp>
          <p:nvGrpSpPr>
            <p:cNvPr id="2" name="Group 2"/>
            <p:cNvGrpSpPr/>
            <p:nvPr/>
          </p:nvGrpSpPr>
          <p:grpSpPr>
            <a:xfrm>
              <a:off x="2986667" y="3084143"/>
              <a:ext cx="2613061" cy="2273181"/>
              <a:chOff x="0" y="0"/>
              <a:chExt cx="991873" cy="86286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5" name="AutoShape 5"/>
            <p:cNvSpPr/>
            <p:nvPr/>
          </p:nvSpPr>
          <p:spPr>
            <a:xfrm flipV="1">
              <a:off x="3175808" y="4323334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3133964" y="4501041"/>
              <a:ext cx="2318468" cy="861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</a:rPr>
                <a:t>Story of Data Warehouse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3447970" y="3084957"/>
              <a:ext cx="1690454" cy="123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01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821852" y="3504556"/>
            <a:ext cx="1797453" cy="1699732"/>
            <a:chOff x="5678027" y="3084143"/>
            <a:chExt cx="2862443" cy="2273181"/>
          </a:xfrm>
        </p:grpSpPr>
        <p:grpSp>
          <p:nvGrpSpPr>
            <p:cNvPr id="6" name="Group 6"/>
            <p:cNvGrpSpPr/>
            <p:nvPr/>
          </p:nvGrpSpPr>
          <p:grpSpPr>
            <a:xfrm>
              <a:off x="5844564" y="3084143"/>
              <a:ext cx="2613061" cy="2273181"/>
              <a:chOff x="0" y="0"/>
              <a:chExt cx="991873" cy="8628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9" name="AutoShape 9"/>
            <p:cNvSpPr/>
            <p:nvPr/>
          </p:nvSpPr>
          <p:spPr>
            <a:xfrm flipV="1">
              <a:off x="5991861" y="4394478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5678027" y="4475635"/>
              <a:ext cx="2862443" cy="8709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  <a:sym typeface="DM Sans"/>
                </a:rPr>
                <a:t>Challenges and solutions</a:t>
              </a:r>
              <a:endParaRPr lang="en-US" sz="1600" dirty="0">
                <a:latin typeface="DM San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305867" y="3120480"/>
              <a:ext cx="1690454" cy="123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02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598081" y="3505905"/>
            <a:ext cx="1640855" cy="1688157"/>
            <a:chOff x="2986667" y="5870734"/>
            <a:chExt cx="2613061" cy="2253203"/>
          </a:xfrm>
        </p:grpSpPr>
        <p:grpSp>
          <p:nvGrpSpPr>
            <p:cNvPr id="10" name="Group 10"/>
            <p:cNvGrpSpPr/>
            <p:nvPr/>
          </p:nvGrpSpPr>
          <p:grpSpPr>
            <a:xfrm>
              <a:off x="2986667" y="5870734"/>
              <a:ext cx="2613061" cy="2252658"/>
              <a:chOff x="0" y="0"/>
              <a:chExt cx="991873" cy="85507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 flipV="1">
              <a:off x="3133964" y="7234166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3133964" y="7266920"/>
              <a:ext cx="2318468" cy="85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  <a:sym typeface="DM Sans"/>
                </a:rPr>
                <a:t>Logical Architecture</a:t>
              </a:r>
              <a:endParaRPr lang="en-US" sz="1600" dirty="0">
                <a:solidFill>
                  <a:srgbClr val="FFFFFF"/>
                </a:solidFill>
                <a:latin typeface="DM Sans"/>
                <a:ea typeface="+mn-lt"/>
                <a:cs typeface="+mn-lt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447970" y="5872212"/>
              <a:ext cx="1690454" cy="1229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04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62379" y="3504556"/>
            <a:ext cx="1640855" cy="1695113"/>
            <a:chOff x="8705275" y="3084143"/>
            <a:chExt cx="2613061" cy="2273181"/>
          </a:xfrm>
        </p:grpSpPr>
        <p:grpSp>
          <p:nvGrpSpPr>
            <p:cNvPr id="22" name="Group 22"/>
            <p:cNvGrpSpPr/>
            <p:nvPr/>
          </p:nvGrpSpPr>
          <p:grpSpPr>
            <a:xfrm>
              <a:off x="8705275" y="3084143"/>
              <a:ext cx="2613061" cy="2273181"/>
              <a:chOff x="0" y="0"/>
              <a:chExt cx="991873" cy="86286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 flipV="1">
              <a:off x="8852572" y="4429044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8852572" y="4474852"/>
              <a:ext cx="2318468" cy="861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DM Sans"/>
                  <a:cs typeface="DM Sans"/>
                </a:rPr>
                <a:t>CDC and It's Challenges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166578" y="3084957"/>
              <a:ext cx="1690454" cy="123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03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7A775C-6878-516A-36CF-94264B1909B7}"/>
              </a:ext>
            </a:extLst>
          </p:cNvPr>
          <p:cNvGrpSpPr/>
          <p:nvPr/>
        </p:nvGrpSpPr>
        <p:grpSpPr>
          <a:xfrm>
            <a:off x="2061757" y="5421417"/>
            <a:ext cx="1640855" cy="1773529"/>
            <a:chOff x="2986667" y="2983770"/>
            <a:chExt cx="2613061" cy="2378339"/>
          </a:xfrm>
        </p:grpSpPr>
        <p:grpSp>
          <p:nvGrpSpPr>
            <p:cNvPr id="52" name="Group 2">
              <a:extLst>
                <a:ext uri="{FF2B5EF4-FFF2-40B4-BE49-F238E27FC236}">
                  <a16:creationId xmlns:a16="http://schemas.microsoft.com/office/drawing/2014/main" id="{D082F6AC-9571-7577-A75A-9D1E0900FC0B}"/>
                </a:ext>
              </a:extLst>
            </p:cNvPr>
            <p:cNvGrpSpPr/>
            <p:nvPr/>
          </p:nvGrpSpPr>
          <p:grpSpPr>
            <a:xfrm>
              <a:off x="2986667" y="2983770"/>
              <a:ext cx="2613061" cy="2373554"/>
              <a:chOff x="0" y="-38100"/>
              <a:chExt cx="991873" cy="900960"/>
            </a:xfrm>
          </p:grpSpPr>
          <p:sp>
            <p:nvSpPr>
              <p:cNvPr id="56" name="Freeform 3">
                <a:extLst>
                  <a:ext uri="{FF2B5EF4-FFF2-40B4-BE49-F238E27FC236}">
                    <a16:creationId xmlns:a16="http://schemas.microsoft.com/office/drawing/2014/main" id="{C8C0D4ED-F5EA-16E5-87A4-E62C19C941BE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57" name="TextBox 4">
                <a:extLst>
                  <a:ext uri="{FF2B5EF4-FFF2-40B4-BE49-F238E27FC236}">
                    <a16:creationId xmlns:a16="http://schemas.microsoft.com/office/drawing/2014/main" id="{7A36F721-8A74-6342-C985-A835F8199FC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53" name="AutoShape 5">
              <a:extLst>
                <a:ext uri="{FF2B5EF4-FFF2-40B4-BE49-F238E27FC236}">
                  <a16:creationId xmlns:a16="http://schemas.microsoft.com/office/drawing/2014/main" id="{5B71A0B1-5B00-5F49-858A-751C9988BE66}"/>
                </a:ext>
              </a:extLst>
            </p:cNvPr>
            <p:cNvSpPr/>
            <p:nvPr/>
          </p:nvSpPr>
          <p:spPr>
            <a:xfrm flipV="1">
              <a:off x="3175808" y="4323334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33">
              <a:extLst>
                <a:ext uri="{FF2B5EF4-FFF2-40B4-BE49-F238E27FC236}">
                  <a16:creationId xmlns:a16="http://schemas.microsoft.com/office/drawing/2014/main" id="{1C485AAF-96DC-8760-E337-67ECCC9226E7}"/>
                </a:ext>
              </a:extLst>
            </p:cNvPr>
            <p:cNvSpPr txBox="1"/>
            <p:nvPr/>
          </p:nvSpPr>
          <p:spPr>
            <a:xfrm>
              <a:off x="3133964" y="4501041"/>
              <a:ext cx="2318468" cy="8610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</a:rPr>
                <a:t>Current and Future Tools</a:t>
              </a:r>
              <a:endParaRPr lang="en-US" sz="1600" dirty="0">
                <a:latin typeface="DM Sans"/>
                <a:cs typeface="Calibri"/>
              </a:endParaRPr>
            </a:p>
          </p:txBody>
        </p:sp>
        <p:sp>
          <p:nvSpPr>
            <p:cNvPr id="55" name="TextBox 34">
              <a:extLst>
                <a:ext uri="{FF2B5EF4-FFF2-40B4-BE49-F238E27FC236}">
                  <a16:creationId xmlns:a16="http://schemas.microsoft.com/office/drawing/2014/main" id="{B04C434F-CE44-CFEE-2097-853757FD8A51}"/>
                </a:ext>
              </a:extLst>
            </p:cNvPr>
            <p:cNvSpPr txBox="1"/>
            <p:nvPr/>
          </p:nvSpPr>
          <p:spPr>
            <a:xfrm>
              <a:off x="3447970" y="3084957"/>
              <a:ext cx="1690454" cy="123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05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FB86411-1C98-02A6-7BAC-D1D619359D11}"/>
              </a:ext>
            </a:extLst>
          </p:cNvPr>
          <p:cNvGrpSpPr/>
          <p:nvPr/>
        </p:nvGrpSpPr>
        <p:grpSpPr>
          <a:xfrm>
            <a:off x="3829735" y="5421214"/>
            <a:ext cx="1797453" cy="1774784"/>
            <a:chOff x="5678027" y="2983770"/>
            <a:chExt cx="2862443" cy="2373554"/>
          </a:xfrm>
        </p:grpSpPr>
        <p:grpSp>
          <p:nvGrpSpPr>
            <p:cNvPr id="60" name="Group 6">
              <a:extLst>
                <a:ext uri="{FF2B5EF4-FFF2-40B4-BE49-F238E27FC236}">
                  <a16:creationId xmlns:a16="http://schemas.microsoft.com/office/drawing/2014/main" id="{09595CA1-9412-6BB0-5290-6DE1AE481B43}"/>
                </a:ext>
              </a:extLst>
            </p:cNvPr>
            <p:cNvGrpSpPr/>
            <p:nvPr/>
          </p:nvGrpSpPr>
          <p:grpSpPr>
            <a:xfrm>
              <a:off x="5844564" y="2983770"/>
              <a:ext cx="2613061" cy="2373554"/>
              <a:chOff x="0" y="-38100"/>
              <a:chExt cx="991873" cy="900960"/>
            </a:xfrm>
          </p:grpSpPr>
          <p:sp>
            <p:nvSpPr>
              <p:cNvPr id="65" name="Freeform 7">
                <a:extLst>
                  <a:ext uri="{FF2B5EF4-FFF2-40B4-BE49-F238E27FC236}">
                    <a16:creationId xmlns:a16="http://schemas.microsoft.com/office/drawing/2014/main" id="{F94F87B9-01C8-709E-1C79-616180B20235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67" name="TextBox 8">
                <a:extLst>
                  <a:ext uri="{FF2B5EF4-FFF2-40B4-BE49-F238E27FC236}">
                    <a16:creationId xmlns:a16="http://schemas.microsoft.com/office/drawing/2014/main" id="{24E3B7BA-289A-DC26-BD5A-37EA4A96C6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61" name="AutoShape 9">
              <a:extLst>
                <a:ext uri="{FF2B5EF4-FFF2-40B4-BE49-F238E27FC236}">
                  <a16:creationId xmlns:a16="http://schemas.microsoft.com/office/drawing/2014/main" id="{D68AF98F-A92B-F4A2-CA83-88E549CB34AA}"/>
                </a:ext>
              </a:extLst>
            </p:cNvPr>
            <p:cNvSpPr/>
            <p:nvPr/>
          </p:nvSpPr>
          <p:spPr>
            <a:xfrm flipV="1">
              <a:off x="5991861" y="4394478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2" name="TextBox 35">
              <a:extLst>
                <a:ext uri="{FF2B5EF4-FFF2-40B4-BE49-F238E27FC236}">
                  <a16:creationId xmlns:a16="http://schemas.microsoft.com/office/drawing/2014/main" id="{799094C5-29DE-32A1-49FA-1755FF7A938B}"/>
                </a:ext>
              </a:extLst>
            </p:cNvPr>
            <p:cNvSpPr txBox="1"/>
            <p:nvPr/>
          </p:nvSpPr>
          <p:spPr>
            <a:xfrm>
              <a:off x="5678027" y="4475635"/>
              <a:ext cx="2862443" cy="858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  <a:sym typeface="DM Sans"/>
                </a:rPr>
                <a:t>Planned Architecture</a:t>
              </a:r>
              <a:endParaRPr lang="en-US" sz="1600" dirty="0">
                <a:latin typeface="DM Sans"/>
                <a:cs typeface="Calibri"/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62E88D78-7F2F-9060-2C80-299DA9C15A9D}"/>
                </a:ext>
              </a:extLst>
            </p:cNvPr>
            <p:cNvSpPr txBox="1"/>
            <p:nvPr/>
          </p:nvSpPr>
          <p:spPr>
            <a:xfrm>
              <a:off x="6305867" y="3120481"/>
              <a:ext cx="1690454" cy="123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06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221740-1CA7-8F40-DE42-4E4B4885A405}"/>
              </a:ext>
            </a:extLst>
          </p:cNvPr>
          <p:cNvGrpSpPr/>
          <p:nvPr/>
        </p:nvGrpSpPr>
        <p:grpSpPr>
          <a:xfrm>
            <a:off x="7605964" y="5422413"/>
            <a:ext cx="1640855" cy="1763359"/>
            <a:chOff x="2986667" y="5770361"/>
            <a:chExt cx="2613061" cy="2353576"/>
          </a:xfrm>
        </p:grpSpPr>
        <p:grpSp>
          <p:nvGrpSpPr>
            <p:cNvPr id="72" name="Group 10">
              <a:extLst>
                <a:ext uri="{FF2B5EF4-FFF2-40B4-BE49-F238E27FC236}">
                  <a16:creationId xmlns:a16="http://schemas.microsoft.com/office/drawing/2014/main" id="{384285A9-8FC3-5486-8D4B-41A054F4EC91}"/>
                </a:ext>
              </a:extLst>
            </p:cNvPr>
            <p:cNvGrpSpPr/>
            <p:nvPr/>
          </p:nvGrpSpPr>
          <p:grpSpPr>
            <a:xfrm>
              <a:off x="2986667" y="5770361"/>
              <a:ext cx="2613061" cy="2353031"/>
              <a:chOff x="0" y="-38100"/>
              <a:chExt cx="991873" cy="893170"/>
            </a:xfrm>
          </p:grpSpPr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30B0FC65-24EA-EE35-F025-6F890A83A5D2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5507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5507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55070"/>
                    </a:lnTo>
                    <a:lnTo>
                      <a:pt x="0" y="85507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77" name="TextBox 12">
                <a:extLst>
                  <a:ext uri="{FF2B5EF4-FFF2-40B4-BE49-F238E27FC236}">
                    <a16:creationId xmlns:a16="http://schemas.microsoft.com/office/drawing/2014/main" id="{F99D1831-4CA3-B48B-0388-3F98FDD2B4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8931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73" name="AutoShape 13">
              <a:extLst>
                <a:ext uri="{FF2B5EF4-FFF2-40B4-BE49-F238E27FC236}">
                  <a16:creationId xmlns:a16="http://schemas.microsoft.com/office/drawing/2014/main" id="{BAE0D267-F833-DA71-3816-D10579EBD055}"/>
                </a:ext>
              </a:extLst>
            </p:cNvPr>
            <p:cNvSpPr/>
            <p:nvPr/>
          </p:nvSpPr>
          <p:spPr>
            <a:xfrm flipV="1">
              <a:off x="3133964" y="7234166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4" name="TextBox 37">
              <a:extLst>
                <a:ext uri="{FF2B5EF4-FFF2-40B4-BE49-F238E27FC236}">
                  <a16:creationId xmlns:a16="http://schemas.microsoft.com/office/drawing/2014/main" id="{CA2197FF-4B3C-9C02-5666-47FB84518782}"/>
                </a:ext>
              </a:extLst>
            </p:cNvPr>
            <p:cNvSpPr txBox="1"/>
            <p:nvPr/>
          </p:nvSpPr>
          <p:spPr>
            <a:xfrm>
              <a:off x="3133964" y="7266920"/>
              <a:ext cx="2318468" cy="857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  <a:sym typeface="DM Sans"/>
                </a:rPr>
                <a:t>Cost Comparison</a:t>
              </a:r>
              <a:endParaRPr lang="en-US" sz="1600" dirty="0">
                <a:latin typeface="DM Sans"/>
                <a:cs typeface="Calibri"/>
              </a:endParaRPr>
            </a:p>
          </p:txBody>
        </p:sp>
        <p:sp>
          <p:nvSpPr>
            <p:cNvPr id="75" name="TextBox 38">
              <a:extLst>
                <a:ext uri="{FF2B5EF4-FFF2-40B4-BE49-F238E27FC236}">
                  <a16:creationId xmlns:a16="http://schemas.microsoft.com/office/drawing/2014/main" id="{4328E8AD-DCCC-E91A-E017-EAE41069B58B}"/>
                </a:ext>
              </a:extLst>
            </p:cNvPr>
            <p:cNvSpPr txBox="1"/>
            <p:nvPr/>
          </p:nvSpPr>
          <p:spPr>
            <a:xfrm>
              <a:off x="3447970" y="5872212"/>
              <a:ext cx="1690454" cy="122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08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59DC27-73E1-4AC4-BAF5-253FAC0F23EE}"/>
              </a:ext>
            </a:extLst>
          </p:cNvPr>
          <p:cNvGrpSpPr/>
          <p:nvPr/>
        </p:nvGrpSpPr>
        <p:grpSpPr>
          <a:xfrm>
            <a:off x="5770262" y="5421417"/>
            <a:ext cx="1640855" cy="1769961"/>
            <a:chOff x="8705275" y="2983770"/>
            <a:chExt cx="2613061" cy="2373554"/>
          </a:xfrm>
        </p:grpSpPr>
        <p:grpSp>
          <p:nvGrpSpPr>
            <p:cNvPr id="80" name="Group 22">
              <a:extLst>
                <a:ext uri="{FF2B5EF4-FFF2-40B4-BE49-F238E27FC236}">
                  <a16:creationId xmlns:a16="http://schemas.microsoft.com/office/drawing/2014/main" id="{52E93C94-4A22-305C-5DF5-B78ACF62FA30}"/>
                </a:ext>
              </a:extLst>
            </p:cNvPr>
            <p:cNvGrpSpPr/>
            <p:nvPr/>
          </p:nvGrpSpPr>
          <p:grpSpPr>
            <a:xfrm>
              <a:off x="8705275" y="2983770"/>
              <a:ext cx="2613061" cy="2373554"/>
              <a:chOff x="0" y="-38100"/>
              <a:chExt cx="991873" cy="900960"/>
            </a:xfrm>
          </p:grpSpPr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id="{FB612F1B-A2C4-18A9-0573-BC1CC71ACE5B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85" name="TextBox 24">
                <a:extLst>
                  <a:ext uri="{FF2B5EF4-FFF2-40B4-BE49-F238E27FC236}">
                    <a16:creationId xmlns:a16="http://schemas.microsoft.com/office/drawing/2014/main" id="{D3D022F3-BA8A-1DD1-DEC3-4324377018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81" name="AutoShape 25">
              <a:extLst>
                <a:ext uri="{FF2B5EF4-FFF2-40B4-BE49-F238E27FC236}">
                  <a16:creationId xmlns:a16="http://schemas.microsoft.com/office/drawing/2014/main" id="{42DA562A-B1D1-101E-CF37-71A9753E5E42}"/>
                </a:ext>
              </a:extLst>
            </p:cNvPr>
            <p:cNvSpPr/>
            <p:nvPr/>
          </p:nvSpPr>
          <p:spPr>
            <a:xfrm flipV="1">
              <a:off x="8852572" y="4429044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2" name="TextBox 41">
              <a:extLst>
                <a:ext uri="{FF2B5EF4-FFF2-40B4-BE49-F238E27FC236}">
                  <a16:creationId xmlns:a16="http://schemas.microsoft.com/office/drawing/2014/main" id="{E557D397-78C3-E2BF-EAA1-EF0F336E98C8}"/>
                </a:ext>
              </a:extLst>
            </p:cNvPr>
            <p:cNvSpPr txBox="1"/>
            <p:nvPr/>
          </p:nvSpPr>
          <p:spPr>
            <a:xfrm>
              <a:off x="8852572" y="4474852"/>
              <a:ext cx="2318468" cy="861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</a:rPr>
                <a:t>Performance Comparison</a:t>
              </a:r>
              <a:endParaRPr lang="en-US" sz="1600" dirty="0">
                <a:latin typeface="DM Sans"/>
                <a:cs typeface="Calibri"/>
              </a:endParaRPr>
            </a:p>
          </p:txBody>
        </p:sp>
        <p:sp>
          <p:nvSpPr>
            <p:cNvPr id="83" name="TextBox 42">
              <a:extLst>
                <a:ext uri="{FF2B5EF4-FFF2-40B4-BE49-F238E27FC236}">
                  <a16:creationId xmlns:a16="http://schemas.microsoft.com/office/drawing/2014/main" id="{0048DE98-66CE-24BF-81D7-625BDBA1FD83}"/>
                </a:ext>
              </a:extLst>
            </p:cNvPr>
            <p:cNvSpPr txBox="1"/>
            <p:nvPr/>
          </p:nvSpPr>
          <p:spPr>
            <a:xfrm>
              <a:off x="9166578" y="3084957"/>
              <a:ext cx="1690454" cy="123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07</a:t>
              </a:r>
              <a:endParaRPr lang="en-US" sz="4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D90C3E2-C67D-C3C1-EA19-02A47CB74405}"/>
              </a:ext>
            </a:extLst>
          </p:cNvPr>
          <p:cNvGrpSpPr/>
          <p:nvPr/>
        </p:nvGrpSpPr>
        <p:grpSpPr>
          <a:xfrm>
            <a:off x="4874036" y="7420479"/>
            <a:ext cx="1797453" cy="1774784"/>
            <a:chOff x="5782638" y="2983770"/>
            <a:chExt cx="2862443" cy="2373554"/>
          </a:xfrm>
        </p:grpSpPr>
        <p:grpSp>
          <p:nvGrpSpPr>
            <p:cNvPr id="96" name="Group 6">
              <a:extLst>
                <a:ext uri="{FF2B5EF4-FFF2-40B4-BE49-F238E27FC236}">
                  <a16:creationId xmlns:a16="http://schemas.microsoft.com/office/drawing/2014/main" id="{3C746588-D268-34F2-9FB2-CB20CDF79FDB}"/>
                </a:ext>
              </a:extLst>
            </p:cNvPr>
            <p:cNvGrpSpPr/>
            <p:nvPr/>
          </p:nvGrpSpPr>
          <p:grpSpPr>
            <a:xfrm>
              <a:off x="5844564" y="2983770"/>
              <a:ext cx="2613061" cy="2373554"/>
              <a:chOff x="0" y="-38100"/>
              <a:chExt cx="991873" cy="900960"/>
            </a:xfrm>
          </p:grpSpPr>
          <p:sp>
            <p:nvSpPr>
              <p:cNvPr id="100" name="Freeform 7">
                <a:extLst>
                  <a:ext uri="{FF2B5EF4-FFF2-40B4-BE49-F238E27FC236}">
                    <a16:creationId xmlns:a16="http://schemas.microsoft.com/office/drawing/2014/main" id="{16385996-675F-D2A6-A129-2A304DB3E586}"/>
                  </a:ext>
                </a:extLst>
              </p:cNvPr>
              <p:cNvSpPr/>
              <p:nvPr/>
            </p:nvSpPr>
            <p:spPr>
              <a:xfrm>
                <a:off x="0" y="0"/>
                <a:ext cx="991873" cy="862860"/>
              </a:xfrm>
              <a:custGeom>
                <a:avLst/>
                <a:gdLst/>
                <a:ahLst/>
                <a:cxnLst/>
                <a:rect l="l" t="t" r="r" b="b"/>
                <a:pathLst>
                  <a:path w="991873" h="862860">
                    <a:moveTo>
                      <a:pt x="0" y="0"/>
                    </a:moveTo>
                    <a:lnTo>
                      <a:pt x="991873" y="0"/>
                    </a:lnTo>
                    <a:lnTo>
                      <a:pt x="991873" y="862860"/>
                    </a:lnTo>
                    <a:lnTo>
                      <a:pt x="0" y="862860"/>
                    </a:lnTo>
                    <a:close/>
                  </a:path>
                </a:pathLst>
              </a:custGeom>
              <a:solidFill>
                <a:srgbClr val="145DA0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101" name="TextBox 8">
                <a:extLst>
                  <a:ext uri="{FF2B5EF4-FFF2-40B4-BE49-F238E27FC236}">
                    <a16:creationId xmlns:a16="http://schemas.microsoft.com/office/drawing/2014/main" id="{E3F4E25D-AD2B-85BA-8C9D-3BC02B51F76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991873" cy="9009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85"/>
                  </a:lnSpc>
                </a:pPr>
                <a:endParaRPr/>
              </a:p>
            </p:txBody>
          </p:sp>
        </p:grpSp>
        <p:sp>
          <p:nvSpPr>
            <p:cNvPr id="97" name="AutoShape 9">
              <a:extLst>
                <a:ext uri="{FF2B5EF4-FFF2-40B4-BE49-F238E27FC236}">
                  <a16:creationId xmlns:a16="http://schemas.microsoft.com/office/drawing/2014/main" id="{7E57A9BA-FA45-2562-2840-FC9C9EB5F497}"/>
                </a:ext>
              </a:extLst>
            </p:cNvPr>
            <p:cNvSpPr/>
            <p:nvPr/>
          </p:nvSpPr>
          <p:spPr>
            <a:xfrm flipV="1">
              <a:off x="5991861" y="4394478"/>
              <a:ext cx="220312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8" name="TextBox 35">
              <a:extLst>
                <a:ext uri="{FF2B5EF4-FFF2-40B4-BE49-F238E27FC236}">
                  <a16:creationId xmlns:a16="http://schemas.microsoft.com/office/drawing/2014/main" id="{9FD90F4B-89A5-81C0-8F48-6F39CAE48DAB}"/>
                </a:ext>
              </a:extLst>
            </p:cNvPr>
            <p:cNvSpPr txBox="1"/>
            <p:nvPr/>
          </p:nvSpPr>
          <p:spPr>
            <a:xfrm>
              <a:off x="5782638" y="4651338"/>
              <a:ext cx="2862443" cy="4128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605"/>
                </a:lnSpc>
              </a:pPr>
              <a:r>
                <a:rPr lang="en-US" sz="1600" dirty="0">
                  <a:solidFill>
                    <a:srgbClr val="FFFFFF"/>
                  </a:solidFill>
                  <a:latin typeface="DM Sans"/>
                  <a:ea typeface="+mn-lt"/>
                  <a:cs typeface="+mn-lt"/>
                  <a:sym typeface="DM Sans"/>
                </a:rPr>
                <a:t>Migration Plan</a:t>
              </a:r>
              <a:endParaRPr lang="en-US" sz="1600" dirty="0">
                <a:latin typeface="DM Sans"/>
                <a:cs typeface="Calibri"/>
              </a:endParaRPr>
            </a:p>
          </p:txBody>
        </p:sp>
        <p:sp>
          <p:nvSpPr>
            <p:cNvPr id="99" name="TextBox 36">
              <a:extLst>
                <a:ext uri="{FF2B5EF4-FFF2-40B4-BE49-F238E27FC236}">
                  <a16:creationId xmlns:a16="http://schemas.microsoft.com/office/drawing/2014/main" id="{FD51CC55-9E34-EB24-54A6-45F82C70E95E}"/>
                </a:ext>
              </a:extLst>
            </p:cNvPr>
            <p:cNvSpPr txBox="1"/>
            <p:nvPr/>
          </p:nvSpPr>
          <p:spPr>
            <a:xfrm>
              <a:off x="6305867" y="3120480"/>
              <a:ext cx="1690454" cy="1231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5"/>
                </a:lnSpc>
              </a:pPr>
              <a:r>
                <a:rPr lang="en-US" sz="4400" b="1" dirty="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2126309" y="2126307"/>
            <a:ext cx="10313727" cy="6061116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37743" y="3990710"/>
            <a:ext cx="6533391" cy="6057905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71323" y="2457128"/>
            <a:ext cx="10286358" cy="5372102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21033" y="1801968"/>
            <a:ext cx="7212453" cy="61329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TextBox 54"/>
          <p:cNvSpPr txBox="1"/>
          <p:nvPr/>
        </p:nvSpPr>
        <p:spPr>
          <a:xfrm>
            <a:off x="568956" y="4361212"/>
            <a:ext cx="4937860" cy="1013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XMIN FOR CDC</a:t>
            </a:r>
          </a:p>
        </p:txBody>
      </p:sp>
      <p:pic>
        <p:nvPicPr>
          <p:cNvPr id="63" name="Picture 62" descr="A screenshot of a computer&#10;&#10;Description automatically generated">
            <a:extLst>
              <a:ext uri="{FF2B5EF4-FFF2-40B4-BE49-F238E27FC236}">
                <a16:creationId xmlns:a16="http://schemas.microsoft.com/office/drawing/2014/main" id="{6EF2ED47-7FBD-50ED-3F16-01723DD5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642" y="970631"/>
            <a:ext cx="10838622" cy="83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1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915" y="405543"/>
            <a:ext cx="1165913" cy="291478"/>
          </a:xfrm>
          <a:custGeom>
            <a:avLst/>
            <a:gdLst/>
            <a:ahLst/>
            <a:cxnLst/>
            <a:rect l="l" t="t" r="r" b="b"/>
            <a:pathLst>
              <a:path w="1165913" h="291478">
                <a:moveTo>
                  <a:pt x="0" y="0"/>
                </a:moveTo>
                <a:lnTo>
                  <a:pt x="1165914" y="0"/>
                </a:lnTo>
                <a:lnTo>
                  <a:pt x="1165914" y="291478"/>
                </a:lnTo>
                <a:lnTo>
                  <a:pt x="0" y="29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64283" y="5138213"/>
            <a:ext cx="8245699" cy="72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5"/>
              </a:lnSpc>
              <a:spcBef>
                <a:spcPct val="0"/>
              </a:spcBef>
            </a:pPr>
            <a:r>
              <a:rPr lang="en-US" sz="4700" dirty="0">
                <a:solidFill>
                  <a:srgbClr val="FFFFFF"/>
                </a:solidFill>
                <a:latin typeface="Now Bold"/>
                <a:ea typeface="+mn-lt"/>
                <a:cs typeface="+mn-lt"/>
              </a:rPr>
              <a:t>Data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1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13163">
            <a:off x="-4261137" y="657391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67961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409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03955" y="8412696"/>
            <a:ext cx="4319810" cy="426581"/>
          </a:xfrm>
          <a:custGeom>
            <a:avLst/>
            <a:gdLst/>
            <a:ahLst/>
            <a:cxnLst/>
            <a:rect l="l" t="t" r="r" b="b"/>
            <a:pathLst>
              <a:path w="4319810" h="426581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999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26965" y="4757502"/>
            <a:ext cx="4297048" cy="4206015"/>
            <a:chOff x="0" y="0"/>
            <a:chExt cx="1131733" cy="1107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29849" y="4757502"/>
            <a:ext cx="4297048" cy="4206015"/>
            <a:chOff x="0" y="0"/>
            <a:chExt cx="1131733" cy="1107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36472" y="4748291"/>
            <a:ext cx="4297048" cy="4206015"/>
            <a:chOff x="0" y="0"/>
            <a:chExt cx="1131733" cy="11077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1733" cy="1107757"/>
            </a:xfrm>
            <a:custGeom>
              <a:avLst/>
              <a:gdLst/>
              <a:ahLst/>
              <a:cxnLst/>
              <a:rect l="l" t="t" r="r" b="b"/>
              <a:pathLst>
                <a:path w="1131733" h="1107757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313163">
            <a:off x="14330817" y="-1655690"/>
            <a:ext cx="9085628" cy="5368780"/>
          </a:xfrm>
          <a:custGeom>
            <a:avLst/>
            <a:gdLst/>
            <a:ahLst/>
            <a:cxnLst/>
            <a:rect l="l" t="t" r="r" b="b"/>
            <a:pathLst>
              <a:path w="9085628" h="5368780">
                <a:moveTo>
                  <a:pt x="0" y="0"/>
                </a:moveTo>
                <a:lnTo>
                  <a:pt x="9085629" y="0"/>
                </a:lnTo>
                <a:lnTo>
                  <a:pt x="9085629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1677" y="385471"/>
            <a:ext cx="1512694" cy="378174"/>
          </a:xfrm>
          <a:custGeom>
            <a:avLst/>
            <a:gdLst/>
            <a:ahLst/>
            <a:cxnLst/>
            <a:rect l="l" t="t" r="r" b="b"/>
            <a:pathLst>
              <a:path w="1512694" h="378174">
                <a:moveTo>
                  <a:pt x="0" y="0"/>
                </a:moveTo>
                <a:lnTo>
                  <a:pt x="1512694" y="0"/>
                </a:lnTo>
                <a:lnTo>
                  <a:pt x="1512694" y="378173"/>
                </a:lnTo>
                <a:lnTo>
                  <a:pt x="0" y="37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3227736" y="1688502"/>
            <a:ext cx="8197288" cy="82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0"/>
              </a:lnSpc>
              <a:spcBef>
                <a:spcPct val="0"/>
              </a:spcBef>
            </a:pPr>
            <a:r>
              <a:rPr lang="en-US" sz="5375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 INTRO 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67039" y="3098031"/>
            <a:ext cx="10596820" cy="79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  <a:spcBef>
                <a:spcPct val="0"/>
              </a:spcBef>
            </a:pPr>
            <a:r>
              <a:rPr lang="en-US" sz="2300" b="1" dirty="0" err="1">
                <a:solidFill>
                  <a:srgbClr val="FFFFFF"/>
                </a:solidFill>
                <a:ea typeface="+mn-lt"/>
                <a:cs typeface="+mn-lt"/>
                <a:sym typeface="DM Sans"/>
              </a:rPr>
              <a:t>dbt</a:t>
            </a:r>
            <a:r>
              <a:rPr lang="en-US" sz="2300" b="1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 (data build tool)</a:t>
            </a:r>
            <a:r>
              <a:rPr lang="en-US" sz="2300" dirty="0">
                <a:solidFill>
                  <a:srgbClr val="FFFFFF"/>
                </a:solidFill>
                <a:ea typeface="+mn-lt"/>
                <a:cs typeface="+mn-lt"/>
                <a:sym typeface="DM Sans"/>
              </a:rPr>
              <a:t> is an open-source command-line tool that enables data analysts and engineers to transform and model data within their data warehouses.</a:t>
            </a:r>
            <a:endParaRPr lang="en-US" sz="2300" dirty="0">
              <a:ea typeface="+mn-lt"/>
              <a:cs typeface="+mn-l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548034" y="6813198"/>
            <a:ext cx="3432147" cy="39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0071C9"/>
                </a:solidFill>
                <a:latin typeface="DM Sans Bold"/>
                <a:ea typeface="+mn-lt"/>
                <a:cs typeface="+mn-lt"/>
              </a:rPr>
              <a:t>Modular Models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79870" y="7313070"/>
            <a:ext cx="3200745" cy="111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Integrates with Git for version control, allowing teams to collaborate on data models and track changes over time</a:t>
            </a:r>
            <a:endParaRPr lang="en-US" dirty="0"/>
          </a:p>
        </p:txBody>
      </p:sp>
      <p:sp>
        <p:nvSpPr>
          <p:cNvPr id="29" name="TextBox 29"/>
          <p:cNvSpPr txBox="1"/>
          <p:nvPr/>
        </p:nvSpPr>
        <p:spPr>
          <a:xfrm>
            <a:off x="6976890" y="6741760"/>
            <a:ext cx="4002966" cy="39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1945B"/>
                </a:solidFill>
                <a:latin typeface="DM Sans Bold"/>
              </a:rPr>
              <a:t>Version Control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99729" y="7313070"/>
            <a:ext cx="3200745" cy="11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Provides built-in testing capabilities to ensure data quality and automatically generates documentation for data models</a:t>
            </a:r>
            <a:endParaRPr lang="en-US" dirty="0">
              <a:solidFill>
                <a:srgbClr val="051D40"/>
              </a:solidFill>
              <a:ea typeface="+mn-lt"/>
              <a:cs typeface="+mn-l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1663584" y="6786878"/>
            <a:ext cx="4064342" cy="39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5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39B54A"/>
                </a:solidFill>
                <a:latin typeface="DM Sans Bold"/>
                <a:ea typeface="DM Sans Bold"/>
                <a:cs typeface="DM Sans Bold"/>
                <a:sym typeface="DM Sans Bold"/>
              </a:rPr>
              <a:t>Testing and Documentation</a:t>
            </a:r>
            <a:endParaRPr lang="en-US" sz="2300" b="1" dirty="0">
              <a:solidFill>
                <a:srgbClr val="39B54A"/>
              </a:solidFill>
              <a:latin typeface="DM Sans Bold"/>
              <a:ea typeface="DM Sans Bold"/>
              <a:cs typeface="DM Sans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676604" y="7313070"/>
            <a:ext cx="3200745" cy="11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dirty="0">
                <a:solidFill>
                  <a:srgbClr val="051D40"/>
                </a:solidFill>
                <a:ea typeface="+mn-lt"/>
                <a:cs typeface="+mn-lt"/>
                <a:sym typeface="DM Sans"/>
              </a:rPr>
              <a:t>Supports the creation of modular SQL models that can be combined and reused, promoting code reusability and maintainability</a:t>
            </a:r>
            <a:endParaRPr lang="en-US" dirty="0"/>
          </a:p>
        </p:txBody>
      </p:sp>
      <p:pic>
        <p:nvPicPr>
          <p:cNvPr id="33" name="Picture 32" descr="A logo with a cross and a square&#10;&#10;Description automatically generated">
            <a:extLst>
              <a:ext uri="{FF2B5EF4-FFF2-40B4-BE49-F238E27FC236}">
                <a16:creationId xmlns:a16="http://schemas.microsoft.com/office/drawing/2014/main" id="{296E791C-418A-B3A5-EC7B-759C0FF4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009" y="1500939"/>
            <a:ext cx="1635981" cy="1013662"/>
          </a:xfrm>
          <a:prstGeom prst="rect">
            <a:avLst/>
          </a:prstGeom>
        </p:spPr>
      </p:pic>
      <p:pic>
        <p:nvPicPr>
          <p:cNvPr id="34" name="Graphic 33" descr="Puzzle with solid fill">
            <a:extLst>
              <a:ext uri="{FF2B5EF4-FFF2-40B4-BE49-F238E27FC236}">
                <a16:creationId xmlns:a16="http://schemas.microsoft.com/office/drawing/2014/main" id="{E98C9B00-8FDF-4916-E618-0AE68952C0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8339" y="5197642"/>
            <a:ext cx="1425742" cy="1425742"/>
          </a:xfrm>
          <a:prstGeom prst="rect">
            <a:avLst/>
          </a:prstGeom>
        </p:spPr>
      </p:pic>
      <p:pic>
        <p:nvPicPr>
          <p:cNvPr id="35" name="Graphic 34" descr="Network diagram with solid fill">
            <a:extLst>
              <a:ext uri="{FF2B5EF4-FFF2-40B4-BE49-F238E27FC236}">
                <a16:creationId xmlns:a16="http://schemas.microsoft.com/office/drawing/2014/main" id="{CE4CFDDD-DCD5-20F6-1699-063C87D94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50655" y="5137484"/>
            <a:ext cx="1485900" cy="1531018"/>
          </a:xfrm>
          <a:prstGeom prst="rect">
            <a:avLst/>
          </a:prstGeom>
        </p:spPr>
      </p:pic>
      <p:pic>
        <p:nvPicPr>
          <p:cNvPr id="36" name="Graphic 35" descr="Clipboard Mixed with solid fill">
            <a:extLst>
              <a:ext uri="{FF2B5EF4-FFF2-40B4-BE49-F238E27FC236}">
                <a16:creationId xmlns:a16="http://schemas.microsoft.com/office/drawing/2014/main" id="{B8A5FB66-3DAC-0B81-1630-E1015D3CA3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048247" y="5077326"/>
            <a:ext cx="1651334" cy="154605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21EA49-D314-57ED-6D19-1E5F8DBE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88" y="1755174"/>
            <a:ext cx="15942622" cy="7993874"/>
          </a:xfrm>
          <a:prstGeom prst="rect">
            <a:avLst/>
          </a:prstGeom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87F2B0A9-1F19-9732-B5BD-D5330788949E}"/>
              </a:ext>
            </a:extLst>
          </p:cNvPr>
          <p:cNvSpPr/>
          <p:nvPr/>
        </p:nvSpPr>
        <p:spPr>
          <a:xfrm>
            <a:off x="16099423" y="698662"/>
            <a:ext cx="1135275" cy="274032"/>
          </a:xfrm>
          <a:custGeom>
            <a:avLst/>
            <a:gdLst/>
            <a:ahLst/>
            <a:cxnLst/>
            <a:rect l="l" t="t" r="r" b="b"/>
            <a:pathLst>
              <a:path w="1135275" h="274032">
                <a:moveTo>
                  <a:pt x="0" y="0"/>
                </a:moveTo>
                <a:lnTo>
                  <a:pt x="1135275" y="0"/>
                </a:lnTo>
                <a:lnTo>
                  <a:pt x="1135275" y="274032"/>
                </a:lnTo>
                <a:lnTo>
                  <a:pt x="0" y="27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F1E1F515-1441-C7D7-6A79-640AC3FD74AF}"/>
              </a:ext>
            </a:extLst>
          </p:cNvPr>
          <p:cNvSpPr txBox="1"/>
          <p:nvPr/>
        </p:nvSpPr>
        <p:spPr>
          <a:xfrm>
            <a:off x="900409" y="651037"/>
            <a:ext cx="9355417" cy="76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5000" b="1" spc="-110" dirty="0">
                <a:solidFill>
                  <a:srgbClr val="092185"/>
                </a:solidFill>
                <a:latin typeface="Inter Bold"/>
                <a:ea typeface="Inter Bold"/>
                <a:cs typeface="Inter Bold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8378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51">
            <a:extLst>
              <a:ext uri="{FF2B5EF4-FFF2-40B4-BE49-F238E27FC236}">
                <a16:creationId xmlns:a16="http://schemas.microsoft.com/office/drawing/2014/main" id="{0F391803-5BF0-4A4D-B5AE-AAB5D578847D}"/>
              </a:ext>
            </a:extLst>
          </p:cNvPr>
          <p:cNvSpPr/>
          <p:nvPr/>
        </p:nvSpPr>
        <p:spPr>
          <a:xfrm>
            <a:off x="10230073" y="2648445"/>
            <a:ext cx="3576947" cy="6062796"/>
          </a:xfrm>
          <a:prstGeom prst="roundRect">
            <a:avLst>
              <a:gd name="adj" fmla="val 14251"/>
            </a:avLst>
          </a:prstGeom>
          <a:solidFill>
            <a:schemeClr val="bg1"/>
          </a:solidFill>
          <a:ln w="6350">
            <a:solidFill>
              <a:srgbClr val="092C58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4050" dirty="0">
              <a:latin typeface="DM Sans"/>
            </a:endParaRP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D1FFD704-1123-B4C1-C89E-D2ED61BA15C8}"/>
              </a:ext>
            </a:extLst>
          </p:cNvPr>
          <p:cNvSpPr/>
          <p:nvPr/>
        </p:nvSpPr>
        <p:spPr>
          <a:xfrm>
            <a:off x="3450282" y="1843567"/>
            <a:ext cx="10184201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100" dirty="0">
                <a:solidFill>
                  <a:srgbClr val="082B57"/>
                </a:solidFill>
                <a:latin typeface="DM Sans"/>
                <a:ea typeface="+mn-lt"/>
                <a:cs typeface="+mn-lt"/>
              </a:rPr>
              <a:t>Orchestration Layer</a:t>
            </a:r>
            <a:endParaRPr lang="en-US" sz="2100">
              <a:solidFill>
                <a:srgbClr val="082B57"/>
              </a:solidFill>
              <a:latin typeface="DM Sans"/>
              <a:ea typeface="Calibri"/>
              <a:cs typeface="Calibri"/>
            </a:endParaRP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9F9E5B7C-AB90-165F-281A-2C962EB1A4D4}"/>
              </a:ext>
            </a:extLst>
          </p:cNvPr>
          <p:cNvSpPr/>
          <p:nvPr/>
        </p:nvSpPr>
        <p:spPr>
          <a:xfrm>
            <a:off x="5928918" y="9151063"/>
            <a:ext cx="3506003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solidFill>
                  <a:srgbClr val="082B57"/>
                </a:solidFill>
                <a:latin typeface="DM Sans"/>
                <a:ea typeface="Calibri"/>
                <a:cs typeface="Calibri"/>
              </a:rPr>
              <a:t>Data 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D7D46-5B8F-F5BB-C41F-37FA937156A4}"/>
              </a:ext>
            </a:extLst>
          </p:cNvPr>
          <p:cNvGrpSpPr/>
          <p:nvPr/>
        </p:nvGrpSpPr>
        <p:grpSpPr>
          <a:xfrm>
            <a:off x="894007" y="2753821"/>
            <a:ext cx="1920240" cy="6057666"/>
            <a:chOff x="555899" y="1304486"/>
            <a:chExt cx="1280160" cy="4038444"/>
          </a:xfrm>
        </p:grpSpPr>
        <p:sp>
          <p:nvSpPr>
            <p:cNvPr id="76" name="Rounded Rectangle 62">
              <a:extLst>
                <a:ext uri="{FF2B5EF4-FFF2-40B4-BE49-F238E27FC236}">
                  <a16:creationId xmlns:a16="http://schemas.microsoft.com/office/drawing/2014/main" id="{E5ED30DB-EC24-6EBD-1824-AD1E5505B69B}"/>
                </a:ext>
              </a:extLst>
            </p:cNvPr>
            <p:cNvSpPr/>
            <p:nvPr/>
          </p:nvSpPr>
          <p:spPr>
            <a:xfrm>
              <a:off x="555899" y="1304486"/>
              <a:ext cx="1280160" cy="4038444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77" name="Rounded Rectangle 46">
              <a:extLst>
                <a:ext uri="{FF2B5EF4-FFF2-40B4-BE49-F238E27FC236}">
                  <a16:creationId xmlns:a16="http://schemas.microsoft.com/office/drawing/2014/main" id="{859C9321-0B8D-FE0C-D9E7-6EBDA785A6AC}"/>
                </a:ext>
              </a:extLst>
            </p:cNvPr>
            <p:cNvSpPr/>
            <p:nvPr/>
          </p:nvSpPr>
          <p:spPr>
            <a:xfrm>
              <a:off x="612267" y="1521996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Brac Microfinance</a:t>
              </a:r>
              <a:endParaRPr lang="en-US" sz="1500" b="1">
                <a:solidFill>
                  <a:srgbClr val="092C58"/>
                </a:solidFill>
                <a:effectLst/>
                <a:latin typeface="DM Sans"/>
              </a:endParaRPr>
            </a:p>
          </p:txBody>
        </p:sp>
        <p:sp>
          <p:nvSpPr>
            <p:cNvPr id="78" name="Rounded Rectangle 46">
              <a:extLst>
                <a:ext uri="{FF2B5EF4-FFF2-40B4-BE49-F238E27FC236}">
                  <a16:creationId xmlns:a16="http://schemas.microsoft.com/office/drawing/2014/main" id="{D2AA3D7F-D553-364D-9955-E561F624362C}"/>
                </a:ext>
              </a:extLst>
            </p:cNvPr>
            <p:cNvSpPr/>
            <p:nvPr/>
          </p:nvSpPr>
          <p:spPr>
            <a:xfrm>
              <a:off x="612266" y="2266872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Brac Education</a:t>
              </a:r>
              <a:endParaRPr lang="en-US" sz="1500" b="1" dirty="0">
                <a:solidFill>
                  <a:srgbClr val="092C58"/>
                </a:solidFill>
                <a:effectLst/>
                <a:latin typeface="DM Sans"/>
              </a:endParaRPr>
            </a:p>
          </p:txBody>
        </p:sp>
        <p:sp>
          <p:nvSpPr>
            <p:cNvPr id="79" name="Rounded Rectangle 46">
              <a:extLst>
                <a:ext uri="{FF2B5EF4-FFF2-40B4-BE49-F238E27FC236}">
                  <a16:creationId xmlns:a16="http://schemas.microsoft.com/office/drawing/2014/main" id="{E2CBB0B2-E96E-DCBF-E5CF-395884B38C7F}"/>
                </a:ext>
              </a:extLst>
            </p:cNvPr>
            <p:cNvSpPr/>
            <p:nvPr/>
          </p:nvSpPr>
          <p:spPr>
            <a:xfrm>
              <a:off x="612265" y="3003186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Brac Health</a:t>
              </a:r>
              <a:endParaRPr lang="en-US" sz="1500" b="1" dirty="0">
                <a:solidFill>
                  <a:srgbClr val="092C58"/>
                </a:solidFill>
                <a:effectLst/>
                <a:latin typeface="DM Sans"/>
              </a:endParaRPr>
            </a:p>
          </p:txBody>
        </p:sp>
        <p:sp>
          <p:nvSpPr>
            <p:cNvPr id="80" name="Rounded Rectangle 46">
              <a:extLst>
                <a:ext uri="{FF2B5EF4-FFF2-40B4-BE49-F238E27FC236}">
                  <a16:creationId xmlns:a16="http://schemas.microsoft.com/office/drawing/2014/main" id="{068F1F67-9120-9EAA-FE7C-23626396B4DC}"/>
                </a:ext>
              </a:extLst>
            </p:cNvPr>
            <p:cNvSpPr/>
            <p:nvPr/>
          </p:nvSpPr>
          <p:spPr>
            <a:xfrm>
              <a:off x="612264" y="3713815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UPG</a:t>
              </a:r>
              <a:endParaRPr lang="en-US" sz="1500" b="1" dirty="0">
                <a:solidFill>
                  <a:srgbClr val="092C58"/>
                </a:solidFill>
                <a:effectLst/>
                <a:latin typeface="DM Sans"/>
              </a:endParaRPr>
            </a:p>
          </p:txBody>
        </p:sp>
        <p:sp>
          <p:nvSpPr>
            <p:cNvPr id="81" name="Rounded Rectangle 46">
              <a:extLst>
                <a:ext uri="{FF2B5EF4-FFF2-40B4-BE49-F238E27FC236}">
                  <a16:creationId xmlns:a16="http://schemas.microsoft.com/office/drawing/2014/main" id="{342A22B2-4346-41C5-3D44-91040586A2FE}"/>
                </a:ext>
              </a:extLst>
            </p:cNvPr>
            <p:cNvSpPr/>
            <p:nvPr/>
          </p:nvSpPr>
          <p:spPr>
            <a:xfrm>
              <a:off x="612263" y="4492938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Other Programs</a:t>
              </a:r>
            </a:p>
          </p:txBody>
        </p:sp>
      </p:grpSp>
      <p:pic>
        <p:nvPicPr>
          <p:cNvPr id="8" name="Graphic 11" descr="Decision chart with solid fill">
            <a:extLst>
              <a:ext uri="{FF2B5EF4-FFF2-40B4-BE49-F238E27FC236}">
                <a16:creationId xmlns:a16="http://schemas.microsoft.com/office/drawing/2014/main" id="{54B98521-0209-9584-DAAB-FA5AF1EA9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9012" y="1890006"/>
            <a:ext cx="498299" cy="485456"/>
          </a:xfrm>
          <a:prstGeom prst="rect">
            <a:avLst/>
          </a:prstGeom>
        </p:spPr>
      </p:pic>
      <p:sp>
        <p:nvSpPr>
          <p:cNvPr id="9" name="Rounded Rectangle 51">
            <a:extLst>
              <a:ext uri="{FF2B5EF4-FFF2-40B4-BE49-F238E27FC236}">
                <a16:creationId xmlns:a16="http://schemas.microsoft.com/office/drawing/2014/main" id="{B355EB12-9D27-71FE-28B9-E0D891C17996}"/>
              </a:ext>
            </a:extLst>
          </p:cNvPr>
          <p:cNvSpPr/>
          <p:nvPr/>
        </p:nvSpPr>
        <p:spPr>
          <a:xfrm>
            <a:off x="5876398" y="2751186"/>
            <a:ext cx="3576947" cy="6062796"/>
          </a:xfrm>
          <a:prstGeom prst="roundRect">
            <a:avLst>
              <a:gd name="adj" fmla="val 14251"/>
            </a:avLst>
          </a:prstGeom>
          <a:solidFill>
            <a:schemeClr val="bg1"/>
          </a:solidFill>
          <a:ln w="6350">
            <a:solidFill>
              <a:srgbClr val="092C58"/>
            </a:solidFill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4050" dirty="0">
              <a:latin typeface="DM San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B72F8B-8D79-E7F2-C7D0-8CE421CEA504}"/>
              </a:ext>
            </a:extLst>
          </p:cNvPr>
          <p:cNvGrpSpPr/>
          <p:nvPr/>
        </p:nvGrpSpPr>
        <p:grpSpPr>
          <a:xfrm>
            <a:off x="6162366" y="2912862"/>
            <a:ext cx="3048605" cy="2611127"/>
            <a:chOff x="4068138" y="1410513"/>
            <a:chExt cx="1039235" cy="1740751"/>
          </a:xfrm>
        </p:grpSpPr>
        <p:sp>
          <p:nvSpPr>
            <p:cNvPr id="74" name="Rounded Rectangle 48">
              <a:extLst>
                <a:ext uri="{FF2B5EF4-FFF2-40B4-BE49-F238E27FC236}">
                  <a16:creationId xmlns:a16="http://schemas.microsoft.com/office/drawing/2014/main" id="{087526B1-55C1-21E5-F556-A42947872CCC}"/>
                </a:ext>
              </a:extLst>
            </p:cNvPr>
            <p:cNvSpPr/>
            <p:nvPr/>
          </p:nvSpPr>
          <p:spPr>
            <a:xfrm>
              <a:off x="4068138" y="1410513"/>
              <a:ext cx="1030504" cy="1740751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75" name="TextBox 15">
              <a:extLst>
                <a:ext uri="{FF2B5EF4-FFF2-40B4-BE49-F238E27FC236}">
                  <a16:creationId xmlns:a16="http://schemas.microsoft.com/office/drawing/2014/main" id="{5BF3B397-45F6-5104-85F6-F3E149557D96}"/>
                </a:ext>
              </a:extLst>
            </p:cNvPr>
            <p:cNvSpPr txBox="1"/>
            <p:nvPr/>
          </p:nvSpPr>
          <p:spPr>
            <a:xfrm>
              <a:off x="4132064" y="1533649"/>
              <a:ext cx="975309" cy="307777"/>
            </a:xfrm>
            <a:prstGeom prst="rect">
              <a:avLst/>
            </a:prstGeom>
          </p:spPr>
          <p:txBody>
            <a:bodyPr wrap="square" lIns="137160" tIns="68580" rIns="137160" bIns="68580" rtlCol="0" anchor="t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dirty="0">
                  <a:solidFill>
                    <a:srgbClr val="092C58"/>
                  </a:solidFill>
                  <a:latin typeface="DM Sans"/>
                  <a:cs typeface="Segoe UI"/>
                </a:rPr>
                <a:t>Data Lake</a:t>
              </a:r>
              <a:endParaRPr lang="en-US" sz="2100" b="1" dirty="0">
                <a:solidFill>
                  <a:srgbClr val="092C58"/>
                </a:solidFill>
                <a:latin typeface="DM Sans"/>
                <a:cs typeface="Segoe UI" panose="020B0502040204020203" pitchFamily="34" charset="0"/>
              </a:endParaRPr>
            </a:p>
          </p:txBody>
        </p:sp>
      </p:grpSp>
      <p:sp>
        <p:nvSpPr>
          <p:cNvPr id="11" name="TextBox 16">
            <a:extLst>
              <a:ext uri="{FF2B5EF4-FFF2-40B4-BE49-F238E27FC236}">
                <a16:creationId xmlns:a16="http://schemas.microsoft.com/office/drawing/2014/main" id="{CD7179AA-794D-480E-05CC-90AF84336B84}"/>
              </a:ext>
            </a:extLst>
          </p:cNvPr>
          <p:cNvSpPr txBox="1"/>
          <p:nvPr/>
        </p:nvSpPr>
        <p:spPr>
          <a:xfrm>
            <a:off x="6163513" y="3597588"/>
            <a:ext cx="3048350" cy="419253"/>
          </a:xfrm>
          <a:prstGeom prst="rect">
            <a:avLst/>
          </a:prstGeom>
          <a:solidFill>
            <a:srgbClr val="092C58"/>
          </a:solidFill>
          <a:ln w="6350">
            <a:noFill/>
            <a:prstDash val="dash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DM Sans"/>
              </a:rPr>
              <a:t>Centralized Repository</a:t>
            </a:r>
            <a:endParaRPr lang="en-US" sz="1600">
              <a:solidFill>
                <a:schemeClr val="bg1"/>
              </a:solidFill>
              <a:latin typeface="DM Sans"/>
            </a:endParaRPr>
          </a:p>
        </p:txBody>
      </p:sp>
      <p:pic>
        <p:nvPicPr>
          <p:cNvPr id="12" name="Graphic 17" descr="Table with solid fill">
            <a:extLst>
              <a:ext uri="{FF2B5EF4-FFF2-40B4-BE49-F238E27FC236}">
                <a16:creationId xmlns:a16="http://schemas.microsoft.com/office/drawing/2014/main" id="{36090E16-60DD-4F4C-0870-E47C140F5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3629" y="3983366"/>
            <a:ext cx="690938" cy="678095"/>
          </a:xfrm>
          <a:prstGeom prst="rect">
            <a:avLst/>
          </a:prstGeom>
        </p:spPr>
      </p:pic>
      <p:sp>
        <p:nvSpPr>
          <p:cNvPr id="13" name="TextBox 18">
            <a:extLst>
              <a:ext uri="{FF2B5EF4-FFF2-40B4-BE49-F238E27FC236}">
                <a16:creationId xmlns:a16="http://schemas.microsoft.com/office/drawing/2014/main" id="{3145E995-474C-DA17-8814-08E8B5E92F5F}"/>
              </a:ext>
            </a:extLst>
          </p:cNvPr>
          <p:cNvSpPr txBox="1"/>
          <p:nvPr/>
        </p:nvSpPr>
        <p:spPr>
          <a:xfrm>
            <a:off x="6134758" y="4637057"/>
            <a:ext cx="1148135" cy="4616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Unstructured data</a:t>
            </a:r>
          </a:p>
        </p:txBody>
      </p:sp>
      <p:pic>
        <p:nvPicPr>
          <p:cNvPr id="14" name="Graphic 19" descr="Table outline">
            <a:extLst>
              <a:ext uri="{FF2B5EF4-FFF2-40B4-BE49-F238E27FC236}">
                <a16:creationId xmlns:a16="http://schemas.microsoft.com/office/drawing/2014/main" id="{23D67A98-1D20-BABC-9CA5-C1F19A806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1148" y="3957680"/>
            <a:ext cx="767993" cy="755150"/>
          </a:xfrm>
          <a:prstGeom prst="rect">
            <a:avLst/>
          </a:prstGeom>
        </p:spPr>
      </p:pic>
      <p:pic>
        <p:nvPicPr>
          <p:cNvPr id="15" name="Graphic 20" descr="Database with solid fill">
            <a:extLst>
              <a:ext uri="{FF2B5EF4-FFF2-40B4-BE49-F238E27FC236}">
                <a16:creationId xmlns:a16="http://schemas.microsoft.com/office/drawing/2014/main" id="{ABDDFCE3-BE38-A799-B92E-EF7475BB7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2775" y="4073265"/>
            <a:ext cx="613880" cy="588195"/>
          </a:xfrm>
          <a:prstGeom prst="rect">
            <a:avLst/>
          </a:prstGeom>
        </p:spPr>
      </p:pic>
      <p:sp>
        <p:nvSpPr>
          <p:cNvPr id="16" name="TextBox 21">
            <a:extLst>
              <a:ext uri="{FF2B5EF4-FFF2-40B4-BE49-F238E27FC236}">
                <a16:creationId xmlns:a16="http://schemas.microsoft.com/office/drawing/2014/main" id="{A4C211E5-372C-959E-DDBB-45A2E0292986}"/>
              </a:ext>
            </a:extLst>
          </p:cNvPr>
          <p:cNvSpPr txBox="1"/>
          <p:nvPr/>
        </p:nvSpPr>
        <p:spPr>
          <a:xfrm>
            <a:off x="7085116" y="4624212"/>
            <a:ext cx="1250876" cy="4616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Semi-structured data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68F8302A-72D7-A1BE-5BFE-74C525926ED2}"/>
              </a:ext>
            </a:extLst>
          </p:cNvPr>
          <p:cNvSpPr txBox="1"/>
          <p:nvPr/>
        </p:nvSpPr>
        <p:spPr>
          <a:xfrm>
            <a:off x="8099689" y="4624215"/>
            <a:ext cx="1148135" cy="4616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Structured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1FBF9D-B42E-02DE-6921-77C8CC08C0C7}"/>
              </a:ext>
            </a:extLst>
          </p:cNvPr>
          <p:cNvGrpSpPr/>
          <p:nvPr/>
        </p:nvGrpSpPr>
        <p:grpSpPr>
          <a:xfrm>
            <a:off x="6200895" y="5738256"/>
            <a:ext cx="3048605" cy="2611127"/>
            <a:chOff x="4093824" y="3294109"/>
            <a:chExt cx="1039235" cy="1740751"/>
          </a:xfrm>
        </p:grpSpPr>
        <p:sp>
          <p:nvSpPr>
            <p:cNvPr id="72" name="Rounded Rectangle 48">
              <a:extLst>
                <a:ext uri="{FF2B5EF4-FFF2-40B4-BE49-F238E27FC236}">
                  <a16:creationId xmlns:a16="http://schemas.microsoft.com/office/drawing/2014/main" id="{9814B66D-E04C-8FA6-DDE0-10F00846C0E7}"/>
                </a:ext>
              </a:extLst>
            </p:cNvPr>
            <p:cNvSpPr/>
            <p:nvPr/>
          </p:nvSpPr>
          <p:spPr>
            <a:xfrm>
              <a:off x="4093824" y="3294109"/>
              <a:ext cx="1030504" cy="1740751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FF740C36-BE0D-0437-B178-50FCC1FC4550}"/>
                </a:ext>
              </a:extLst>
            </p:cNvPr>
            <p:cNvSpPr txBox="1"/>
            <p:nvPr/>
          </p:nvSpPr>
          <p:spPr>
            <a:xfrm>
              <a:off x="4157750" y="3417245"/>
              <a:ext cx="975309" cy="307777"/>
            </a:xfrm>
            <a:prstGeom prst="rect">
              <a:avLst/>
            </a:prstGeom>
          </p:spPr>
          <p:txBody>
            <a:bodyPr wrap="square" lIns="137160" tIns="68580" rIns="137160" bIns="68580" rtlCol="0" anchor="t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dirty="0">
                  <a:solidFill>
                    <a:srgbClr val="092C58"/>
                  </a:solidFill>
                  <a:latin typeface="DM Sans"/>
                  <a:cs typeface="Segoe UI"/>
                </a:rPr>
                <a:t>Data Process</a:t>
              </a:r>
              <a:endParaRPr lang="en-US" sz="2100" b="1" dirty="0">
                <a:solidFill>
                  <a:srgbClr val="092C58"/>
                </a:solidFill>
                <a:latin typeface="DM Sans"/>
                <a:cs typeface="Segoe UI" panose="020B0502040204020203" pitchFamily="34" charset="0"/>
              </a:endParaRPr>
            </a:p>
          </p:txBody>
        </p:sp>
      </p:grpSp>
      <p:pic>
        <p:nvPicPr>
          <p:cNvPr id="19" name="Graphic 26" descr="Connected with solid fill">
            <a:extLst>
              <a:ext uri="{FF2B5EF4-FFF2-40B4-BE49-F238E27FC236}">
                <a16:creationId xmlns:a16="http://schemas.microsoft.com/office/drawing/2014/main" id="{EDECB559-067D-2655-6C35-A966748B80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4549" y="7142669"/>
            <a:ext cx="626726" cy="588197"/>
          </a:xfrm>
          <a:prstGeom prst="rect">
            <a:avLst/>
          </a:prstGeom>
        </p:spPr>
      </p:pic>
      <p:pic>
        <p:nvPicPr>
          <p:cNvPr id="20" name="Graphic 27" descr="Workflow with solid fill">
            <a:extLst>
              <a:ext uri="{FF2B5EF4-FFF2-40B4-BE49-F238E27FC236}">
                <a16:creationId xmlns:a16="http://schemas.microsoft.com/office/drawing/2014/main" id="{DCCCFC56-885F-C303-C6BF-F24102CA1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58911" y="7142669"/>
            <a:ext cx="601040" cy="588197"/>
          </a:xfrm>
          <a:prstGeom prst="rect">
            <a:avLst/>
          </a:prstGeom>
        </p:spPr>
      </p:pic>
      <p:sp>
        <p:nvSpPr>
          <p:cNvPr id="21" name="TextBox 28">
            <a:extLst>
              <a:ext uri="{FF2B5EF4-FFF2-40B4-BE49-F238E27FC236}">
                <a16:creationId xmlns:a16="http://schemas.microsoft.com/office/drawing/2014/main" id="{D4FAF3FE-EA0C-E15C-D3A7-9FC3A71D779B}"/>
              </a:ext>
            </a:extLst>
          </p:cNvPr>
          <p:cNvSpPr txBox="1"/>
          <p:nvPr/>
        </p:nvSpPr>
        <p:spPr>
          <a:xfrm>
            <a:off x="6202041" y="6422980"/>
            <a:ext cx="3048350" cy="419253"/>
          </a:xfrm>
          <a:prstGeom prst="rect">
            <a:avLst/>
          </a:prstGeom>
          <a:solidFill>
            <a:srgbClr val="092C58"/>
          </a:solidFill>
          <a:ln w="6350">
            <a:noFill/>
            <a:prstDash val="dash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DM Sans"/>
              </a:rPr>
              <a:t>Centralized ETL</a:t>
            </a:r>
            <a:endParaRPr lang="en-US" sz="1600">
              <a:solidFill>
                <a:schemeClr val="bg1"/>
              </a:solidFill>
              <a:latin typeface="DM Sans"/>
            </a:endParaRP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E0DED44D-458F-9274-F822-09E2DA9B4317}"/>
              </a:ext>
            </a:extLst>
          </p:cNvPr>
          <p:cNvSpPr txBox="1"/>
          <p:nvPr/>
        </p:nvSpPr>
        <p:spPr>
          <a:xfrm>
            <a:off x="6481509" y="7732146"/>
            <a:ext cx="1148135" cy="507831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Batch Process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067A91B4-9873-7F41-2D8B-D22056E998E2}"/>
              </a:ext>
            </a:extLst>
          </p:cNvPr>
          <p:cNvSpPr txBox="1"/>
          <p:nvPr/>
        </p:nvSpPr>
        <p:spPr>
          <a:xfrm>
            <a:off x="7855676" y="7732144"/>
            <a:ext cx="1327932" cy="507831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Stream Process</a:t>
            </a:r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AFD28653-99AB-84A4-0EE1-6B4F955A6EBA}"/>
              </a:ext>
            </a:extLst>
          </p:cNvPr>
          <p:cNvSpPr/>
          <p:nvPr/>
        </p:nvSpPr>
        <p:spPr>
          <a:xfrm>
            <a:off x="816951" y="9151063"/>
            <a:ext cx="2029637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092C58"/>
                </a:solidFill>
                <a:effectLst/>
                <a:latin typeface="DM Sans" pitchFamily="2" charset="77"/>
              </a:rPr>
              <a:t>Data Sources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6A70B6-44D8-708A-E726-2AA3D1EBBCA7}"/>
              </a:ext>
            </a:extLst>
          </p:cNvPr>
          <p:cNvGrpSpPr/>
          <p:nvPr/>
        </p:nvGrpSpPr>
        <p:grpSpPr>
          <a:xfrm>
            <a:off x="3003991" y="9151063"/>
            <a:ext cx="147617" cy="589656"/>
            <a:chOff x="1962555" y="5569314"/>
            <a:chExt cx="98411" cy="393104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82DDA8-2C55-48F0-8289-3F0B247965F9}"/>
                </a:ext>
              </a:extLst>
            </p:cNvPr>
            <p:cNvCxnSpPr/>
            <p:nvPr/>
          </p:nvCxnSpPr>
          <p:spPr>
            <a:xfrm>
              <a:off x="1962555" y="5569314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740EB4-0E25-AFDE-BB95-5210B18F0CAE}"/>
                </a:ext>
              </a:extLst>
            </p:cNvPr>
            <p:cNvCxnSpPr/>
            <p:nvPr/>
          </p:nvCxnSpPr>
          <p:spPr>
            <a:xfrm>
              <a:off x="2060966" y="5569314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9DF715-88D8-25F7-0837-65762F812050}"/>
              </a:ext>
            </a:extLst>
          </p:cNvPr>
          <p:cNvGrpSpPr/>
          <p:nvPr/>
        </p:nvGrpSpPr>
        <p:grpSpPr>
          <a:xfrm>
            <a:off x="14048707" y="9151062"/>
            <a:ext cx="147617" cy="589656"/>
            <a:chOff x="9325699" y="5569313"/>
            <a:chExt cx="98411" cy="393104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BD764DD-6651-08EA-C537-BA7371F5D48E}"/>
                </a:ext>
              </a:extLst>
            </p:cNvPr>
            <p:cNvCxnSpPr>
              <a:cxnSpLocks/>
            </p:cNvCxnSpPr>
            <p:nvPr/>
          </p:nvCxnSpPr>
          <p:spPr>
            <a:xfrm>
              <a:off x="9325699" y="5569313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02A1365-B676-5402-B596-2AEB9A6F3D1B}"/>
                </a:ext>
              </a:extLst>
            </p:cNvPr>
            <p:cNvCxnSpPr>
              <a:cxnSpLocks/>
            </p:cNvCxnSpPr>
            <p:nvPr/>
          </p:nvCxnSpPr>
          <p:spPr>
            <a:xfrm>
              <a:off x="9424110" y="5569313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ounded Rectangle 13">
            <a:extLst>
              <a:ext uri="{FF2B5EF4-FFF2-40B4-BE49-F238E27FC236}">
                <a16:creationId xmlns:a16="http://schemas.microsoft.com/office/drawing/2014/main" id="{95CDADD9-4DF2-DB19-8F99-DEF150D7351C}"/>
              </a:ext>
            </a:extLst>
          </p:cNvPr>
          <p:cNvSpPr/>
          <p:nvPr/>
        </p:nvSpPr>
        <p:spPr>
          <a:xfrm>
            <a:off x="10306994" y="9112534"/>
            <a:ext cx="3480312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092C58"/>
                </a:solidFill>
                <a:latin typeface="DM Sans"/>
              </a:rPr>
              <a:t>Data Storage</a:t>
            </a:r>
            <a:endParaRPr lang="en-US" sz="1800" b="1" dirty="0">
              <a:solidFill>
                <a:srgbClr val="092C58"/>
              </a:solidFill>
              <a:effectLst/>
              <a:latin typeface="DM San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8F35B9-ED44-71D2-A895-D05FEEF8495B}"/>
              </a:ext>
            </a:extLst>
          </p:cNvPr>
          <p:cNvGrpSpPr/>
          <p:nvPr/>
        </p:nvGrpSpPr>
        <p:grpSpPr>
          <a:xfrm>
            <a:off x="9759247" y="9151060"/>
            <a:ext cx="147617" cy="589656"/>
            <a:chOff x="6466059" y="5569312"/>
            <a:chExt cx="98411" cy="393104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A1A11DD-E28D-BBFD-8BF4-DD49ED34B9CA}"/>
                </a:ext>
              </a:extLst>
            </p:cNvPr>
            <p:cNvCxnSpPr>
              <a:cxnSpLocks/>
            </p:cNvCxnSpPr>
            <p:nvPr/>
          </p:nvCxnSpPr>
          <p:spPr>
            <a:xfrm>
              <a:off x="6466059" y="5569312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AC11E0A-4E13-A189-E7C1-29D9DB4E8541}"/>
                </a:ext>
              </a:extLst>
            </p:cNvPr>
            <p:cNvCxnSpPr>
              <a:cxnSpLocks/>
            </p:cNvCxnSpPr>
            <p:nvPr/>
          </p:nvCxnSpPr>
          <p:spPr>
            <a:xfrm>
              <a:off x="6564470" y="5569312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le 14">
            <a:extLst>
              <a:ext uri="{FF2B5EF4-FFF2-40B4-BE49-F238E27FC236}">
                <a16:creationId xmlns:a16="http://schemas.microsoft.com/office/drawing/2014/main" id="{D75EADA9-42CF-222A-3119-6EB66D7E0BEE}"/>
              </a:ext>
            </a:extLst>
          </p:cNvPr>
          <p:cNvSpPr/>
          <p:nvPr/>
        </p:nvSpPr>
        <p:spPr>
          <a:xfrm>
            <a:off x="14532268" y="9138220"/>
            <a:ext cx="1920240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092C58"/>
                </a:solidFill>
                <a:effectLst/>
                <a:latin typeface="DM Sans" pitchFamily="2" charset="77"/>
              </a:rPr>
              <a:t>Analytics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D9D3A9-9F8B-9CFB-4ABC-86497BCA3D7C}"/>
              </a:ext>
            </a:extLst>
          </p:cNvPr>
          <p:cNvGrpSpPr/>
          <p:nvPr/>
        </p:nvGrpSpPr>
        <p:grpSpPr>
          <a:xfrm>
            <a:off x="10516039" y="2912863"/>
            <a:ext cx="3048605" cy="3933924"/>
            <a:chOff x="6970587" y="1410514"/>
            <a:chExt cx="1039235" cy="1740751"/>
          </a:xfrm>
        </p:grpSpPr>
        <p:sp>
          <p:nvSpPr>
            <p:cNvPr id="64" name="Rounded Rectangle 48">
              <a:extLst>
                <a:ext uri="{FF2B5EF4-FFF2-40B4-BE49-F238E27FC236}">
                  <a16:creationId xmlns:a16="http://schemas.microsoft.com/office/drawing/2014/main" id="{78570222-4C3E-7777-A2BB-477C4BBE5D76}"/>
                </a:ext>
              </a:extLst>
            </p:cNvPr>
            <p:cNvSpPr/>
            <p:nvPr/>
          </p:nvSpPr>
          <p:spPr>
            <a:xfrm>
              <a:off x="6970587" y="1410514"/>
              <a:ext cx="1030504" cy="1740751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65" name="TextBox 45">
              <a:extLst>
                <a:ext uri="{FF2B5EF4-FFF2-40B4-BE49-F238E27FC236}">
                  <a16:creationId xmlns:a16="http://schemas.microsoft.com/office/drawing/2014/main" id="{A5F858BA-AF6E-7BF3-A3C5-F1E04716124B}"/>
                </a:ext>
              </a:extLst>
            </p:cNvPr>
            <p:cNvSpPr txBox="1"/>
            <p:nvPr/>
          </p:nvSpPr>
          <p:spPr>
            <a:xfrm>
              <a:off x="7034513" y="1533650"/>
              <a:ext cx="975309" cy="216289"/>
            </a:xfrm>
            <a:prstGeom prst="rect">
              <a:avLst/>
            </a:prstGeom>
          </p:spPr>
          <p:txBody>
            <a:bodyPr wrap="square" lIns="137160" tIns="68580" rIns="137160" bIns="68580" rtlCol="0" anchor="t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100" b="1" dirty="0">
                  <a:solidFill>
                    <a:srgbClr val="092C58"/>
                  </a:solidFill>
                  <a:latin typeface="DM Sans"/>
                  <a:cs typeface="Segoe UI"/>
                </a:rPr>
                <a:t>Data Warehouse</a:t>
              </a:r>
              <a:endParaRPr lang="en-US" sz="2100" b="1" dirty="0">
                <a:solidFill>
                  <a:srgbClr val="092C58"/>
                </a:solidFill>
                <a:latin typeface="DM Sans"/>
                <a:cs typeface="Segoe UI" panose="020B0502040204020203" pitchFamily="34" charset="0"/>
              </a:endParaRPr>
            </a:p>
          </p:txBody>
        </p:sp>
      </p:grpSp>
      <p:pic>
        <p:nvPicPr>
          <p:cNvPr id="31" name="Graphic 46" descr="Table with solid fill">
            <a:extLst>
              <a:ext uri="{FF2B5EF4-FFF2-40B4-BE49-F238E27FC236}">
                <a16:creationId xmlns:a16="http://schemas.microsoft.com/office/drawing/2014/main" id="{DE5B75EB-67CF-4798-45CE-35FD448A03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30043" y="4664030"/>
            <a:ext cx="665253" cy="678095"/>
          </a:xfrm>
          <a:prstGeom prst="rect">
            <a:avLst/>
          </a:prstGeom>
        </p:spPr>
      </p:pic>
      <p:sp>
        <p:nvSpPr>
          <p:cNvPr id="32" name="TextBox 47">
            <a:extLst>
              <a:ext uri="{FF2B5EF4-FFF2-40B4-BE49-F238E27FC236}">
                <a16:creationId xmlns:a16="http://schemas.microsoft.com/office/drawing/2014/main" id="{03F27221-799A-6B9A-BE69-1A6D972C15F3}"/>
              </a:ext>
            </a:extLst>
          </p:cNvPr>
          <p:cNvSpPr txBox="1"/>
          <p:nvPr/>
        </p:nvSpPr>
        <p:spPr>
          <a:xfrm>
            <a:off x="10437056" y="5317720"/>
            <a:ext cx="1456359" cy="3231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Facts Tables</a:t>
            </a:r>
          </a:p>
        </p:txBody>
      </p:sp>
      <p:pic>
        <p:nvPicPr>
          <p:cNvPr id="33" name="Graphic 48" descr="Table with solid fill">
            <a:extLst>
              <a:ext uri="{FF2B5EF4-FFF2-40B4-BE49-F238E27FC236}">
                <a16:creationId xmlns:a16="http://schemas.microsoft.com/office/drawing/2014/main" id="{E3AD9DD8-31C2-910B-9575-EB14B85E20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58325" y="4715399"/>
            <a:ext cx="665253" cy="678095"/>
          </a:xfrm>
          <a:prstGeom prst="rect">
            <a:avLst/>
          </a:prstGeom>
        </p:spPr>
      </p:pic>
      <p:sp>
        <p:nvSpPr>
          <p:cNvPr id="34" name="TextBox 49">
            <a:extLst>
              <a:ext uri="{FF2B5EF4-FFF2-40B4-BE49-F238E27FC236}">
                <a16:creationId xmlns:a16="http://schemas.microsoft.com/office/drawing/2014/main" id="{3876F942-EBFF-C080-C65C-E2D77B98E802}"/>
              </a:ext>
            </a:extLst>
          </p:cNvPr>
          <p:cNvSpPr txBox="1"/>
          <p:nvPr/>
        </p:nvSpPr>
        <p:spPr>
          <a:xfrm>
            <a:off x="11811227" y="5356246"/>
            <a:ext cx="1828797" cy="3231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Dimension Tables</a:t>
            </a:r>
          </a:p>
        </p:txBody>
      </p:sp>
      <p:pic>
        <p:nvPicPr>
          <p:cNvPr id="35" name="Graphic 50" descr="Table with solid fill">
            <a:extLst>
              <a:ext uri="{FF2B5EF4-FFF2-40B4-BE49-F238E27FC236}">
                <a16:creationId xmlns:a16="http://schemas.microsoft.com/office/drawing/2014/main" id="{7F61C17E-5478-8329-50F0-84C0B9A793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16189" y="5678600"/>
            <a:ext cx="665253" cy="678095"/>
          </a:xfrm>
          <a:prstGeom prst="rect">
            <a:avLst/>
          </a:prstGeom>
        </p:spPr>
      </p:pic>
      <p:sp>
        <p:nvSpPr>
          <p:cNvPr id="36" name="TextBox 51">
            <a:extLst>
              <a:ext uri="{FF2B5EF4-FFF2-40B4-BE49-F238E27FC236}">
                <a16:creationId xmlns:a16="http://schemas.microsoft.com/office/drawing/2014/main" id="{B7D09330-AB7D-DB40-5C9A-B7050521A529}"/>
              </a:ext>
            </a:extLst>
          </p:cNvPr>
          <p:cNvSpPr txBox="1"/>
          <p:nvPr/>
        </p:nvSpPr>
        <p:spPr>
          <a:xfrm>
            <a:off x="11169091" y="6357975"/>
            <a:ext cx="1751741" cy="323166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2060"/>
                </a:solidFill>
                <a:latin typeface="DM Sans"/>
                <a:ea typeface="Calibri"/>
                <a:cs typeface="Calibri"/>
              </a:rPr>
              <a:t>Mapping Tables</a:t>
            </a:r>
          </a:p>
        </p:txBody>
      </p:sp>
      <p:sp>
        <p:nvSpPr>
          <p:cNvPr id="37" name="TextBox 52">
            <a:extLst>
              <a:ext uri="{FF2B5EF4-FFF2-40B4-BE49-F238E27FC236}">
                <a16:creationId xmlns:a16="http://schemas.microsoft.com/office/drawing/2014/main" id="{E1540EF9-93CB-0212-8679-B73D106AAFF3}"/>
              </a:ext>
            </a:extLst>
          </p:cNvPr>
          <p:cNvSpPr txBox="1"/>
          <p:nvPr/>
        </p:nvSpPr>
        <p:spPr>
          <a:xfrm>
            <a:off x="10517187" y="4072767"/>
            <a:ext cx="3048350" cy="419253"/>
          </a:xfrm>
          <a:prstGeom prst="rect">
            <a:avLst/>
          </a:prstGeom>
          <a:solidFill>
            <a:srgbClr val="092C58"/>
          </a:solidFill>
          <a:ln w="6350">
            <a:noFill/>
            <a:prstDash val="dash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DM Sans"/>
              </a:rPr>
              <a:t>Store structured data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7CAE2D1-9EAE-A33A-23D0-DB241F87190D}"/>
              </a:ext>
            </a:extLst>
          </p:cNvPr>
          <p:cNvGrpSpPr/>
          <p:nvPr/>
        </p:nvGrpSpPr>
        <p:grpSpPr>
          <a:xfrm>
            <a:off x="14481578" y="2702449"/>
            <a:ext cx="1920240" cy="6057666"/>
            <a:chOff x="9614280" y="1270238"/>
            <a:chExt cx="1280160" cy="4038444"/>
          </a:xfrm>
        </p:grpSpPr>
        <p:sp>
          <p:nvSpPr>
            <p:cNvPr id="59" name="Rounded Rectangle 62">
              <a:extLst>
                <a:ext uri="{FF2B5EF4-FFF2-40B4-BE49-F238E27FC236}">
                  <a16:creationId xmlns:a16="http://schemas.microsoft.com/office/drawing/2014/main" id="{18B1F54C-B91C-F2BA-EA5C-7EF1FCBEC1BB}"/>
                </a:ext>
              </a:extLst>
            </p:cNvPr>
            <p:cNvSpPr/>
            <p:nvPr/>
          </p:nvSpPr>
          <p:spPr>
            <a:xfrm>
              <a:off x="9614280" y="1270238"/>
              <a:ext cx="1280160" cy="4038444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60" name="Rounded Rectangle 46">
              <a:extLst>
                <a:ext uri="{FF2B5EF4-FFF2-40B4-BE49-F238E27FC236}">
                  <a16:creationId xmlns:a16="http://schemas.microsoft.com/office/drawing/2014/main" id="{480B7CBC-965C-88C6-A5E1-6158E3873254}"/>
                </a:ext>
              </a:extLst>
            </p:cNvPr>
            <p:cNvSpPr/>
            <p:nvPr/>
          </p:nvSpPr>
          <p:spPr>
            <a:xfrm>
              <a:off x="9670648" y="1590490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Power BI</a:t>
              </a:r>
              <a:endParaRPr lang="en-US" sz="4050"/>
            </a:p>
          </p:txBody>
        </p:sp>
        <p:sp>
          <p:nvSpPr>
            <p:cNvPr id="61" name="Rounded Rectangle 46">
              <a:extLst>
                <a:ext uri="{FF2B5EF4-FFF2-40B4-BE49-F238E27FC236}">
                  <a16:creationId xmlns:a16="http://schemas.microsoft.com/office/drawing/2014/main" id="{DA0A10DE-7A24-95AC-049F-2B5164736270}"/>
                </a:ext>
              </a:extLst>
            </p:cNvPr>
            <p:cNvSpPr/>
            <p:nvPr/>
          </p:nvSpPr>
          <p:spPr>
            <a:xfrm>
              <a:off x="9670647" y="2489478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Dashboard</a:t>
              </a:r>
              <a:endParaRPr lang="en-US" sz="4050"/>
            </a:p>
          </p:txBody>
        </p:sp>
        <p:sp>
          <p:nvSpPr>
            <p:cNvPr id="62" name="Rounded Rectangle 46">
              <a:extLst>
                <a:ext uri="{FF2B5EF4-FFF2-40B4-BE49-F238E27FC236}">
                  <a16:creationId xmlns:a16="http://schemas.microsoft.com/office/drawing/2014/main" id="{C2830140-DC1F-3E51-A215-EB378BFAC75B}"/>
                </a:ext>
              </a:extLst>
            </p:cNvPr>
            <p:cNvSpPr/>
            <p:nvPr/>
          </p:nvSpPr>
          <p:spPr>
            <a:xfrm>
              <a:off x="9653522" y="3397029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API </a:t>
              </a:r>
              <a:endParaRPr lang="en-US" sz="4050"/>
            </a:p>
          </p:txBody>
        </p:sp>
        <p:sp>
          <p:nvSpPr>
            <p:cNvPr id="63" name="Rounded Rectangle 46">
              <a:extLst>
                <a:ext uri="{FF2B5EF4-FFF2-40B4-BE49-F238E27FC236}">
                  <a16:creationId xmlns:a16="http://schemas.microsoft.com/office/drawing/2014/main" id="{FE626F6E-BD25-5121-382A-135C6988CAF7}"/>
                </a:ext>
              </a:extLst>
            </p:cNvPr>
            <p:cNvSpPr/>
            <p:nvPr/>
          </p:nvSpPr>
          <p:spPr>
            <a:xfrm>
              <a:off x="9670645" y="4261769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App</a:t>
              </a:r>
              <a:endParaRPr lang="en-US" sz="1500" b="1" dirty="0">
                <a:solidFill>
                  <a:srgbClr val="092C58"/>
                </a:solidFill>
                <a:effectLst/>
                <a:latin typeface="DM San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408BB8-0E0C-2F8C-956E-231E475F4200}"/>
              </a:ext>
            </a:extLst>
          </p:cNvPr>
          <p:cNvGrpSpPr/>
          <p:nvPr/>
        </p:nvGrpSpPr>
        <p:grpSpPr>
          <a:xfrm>
            <a:off x="3372646" y="2753819"/>
            <a:ext cx="1920240" cy="6096194"/>
            <a:chOff x="2208325" y="1304484"/>
            <a:chExt cx="1280160" cy="4038444"/>
          </a:xfrm>
        </p:grpSpPr>
        <p:sp>
          <p:nvSpPr>
            <p:cNvPr id="56" name="Rounded Rectangle 62">
              <a:extLst>
                <a:ext uri="{FF2B5EF4-FFF2-40B4-BE49-F238E27FC236}">
                  <a16:creationId xmlns:a16="http://schemas.microsoft.com/office/drawing/2014/main" id="{DCF56552-6455-5BFA-3154-709E6D520C20}"/>
                </a:ext>
              </a:extLst>
            </p:cNvPr>
            <p:cNvSpPr/>
            <p:nvPr/>
          </p:nvSpPr>
          <p:spPr>
            <a:xfrm>
              <a:off x="2208325" y="1304484"/>
              <a:ext cx="1280160" cy="4038444"/>
            </a:xfrm>
            <a:prstGeom prst="roundRect">
              <a:avLst>
                <a:gd name="adj" fmla="val 14251"/>
              </a:avLst>
            </a:prstGeom>
            <a:solidFill>
              <a:schemeClr val="bg1"/>
            </a:solidFill>
            <a:ln w="6350">
              <a:solidFill>
                <a:srgbClr val="092C58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4050" dirty="0">
                <a:latin typeface="DM Sans"/>
              </a:endParaRPr>
            </a:p>
          </p:txBody>
        </p:sp>
        <p:sp>
          <p:nvSpPr>
            <p:cNvPr id="57" name="Rounded Rectangle 46">
              <a:extLst>
                <a:ext uri="{FF2B5EF4-FFF2-40B4-BE49-F238E27FC236}">
                  <a16:creationId xmlns:a16="http://schemas.microsoft.com/office/drawing/2014/main" id="{32F268A0-653D-97A6-E18A-B7CD633515C5}"/>
                </a:ext>
              </a:extLst>
            </p:cNvPr>
            <p:cNvSpPr/>
            <p:nvPr/>
          </p:nvSpPr>
          <p:spPr>
            <a:xfrm>
              <a:off x="2264690" y="2069948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Batch</a:t>
              </a:r>
              <a:endParaRPr lang="en-US" sz="1500" b="1" dirty="0">
                <a:solidFill>
                  <a:srgbClr val="092C58"/>
                </a:solidFill>
                <a:effectLst/>
                <a:latin typeface="DM Sans"/>
              </a:endParaRPr>
            </a:p>
          </p:txBody>
        </p:sp>
        <p:sp>
          <p:nvSpPr>
            <p:cNvPr id="58" name="Rounded Rectangle 46">
              <a:extLst>
                <a:ext uri="{FF2B5EF4-FFF2-40B4-BE49-F238E27FC236}">
                  <a16:creationId xmlns:a16="http://schemas.microsoft.com/office/drawing/2014/main" id="{DF093523-3B35-24E4-8CA0-48DDF9D53E3E}"/>
                </a:ext>
              </a:extLst>
            </p:cNvPr>
            <p:cNvSpPr/>
            <p:nvPr/>
          </p:nvSpPr>
          <p:spPr>
            <a:xfrm>
              <a:off x="2264689" y="3063116"/>
              <a:ext cx="1161246" cy="575543"/>
            </a:xfrm>
            <a:prstGeom prst="roundRect">
              <a:avLst>
                <a:gd name="adj" fmla="val 19000"/>
              </a:avLst>
            </a:prstGeom>
            <a:solidFill>
              <a:schemeClr val="bg1"/>
            </a:solidFill>
            <a:ln w="6350">
              <a:solidFill>
                <a:srgbClr val="F35C5A"/>
              </a:solidFill>
              <a:prstDash val="dash"/>
            </a:ln>
            <a:effectLst>
              <a:softEdge rad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68580" rIns="137160" bIns="68580"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500" b="1" dirty="0">
                  <a:solidFill>
                    <a:srgbClr val="092C58"/>
                  </a:solidFill>
                  <a:latin typeface="DM Sans"/>
                </a:rPr>
                <a:t>Stream</a:t>
              </a:r>
            </a:p>
          </p:txBody>
        </p:sp>
      </p:grpSp>
      <p:sp>
        <p:nvSpPr>
          <p:cNvPr id="40" name="Rounded Rectangle 46">
            <a:extLst>
              <a:ext uri="{FF2B5EF4-FFF2-40B4-BE49-F238E27FC236}">
                <a16:creationId xmlns:a16="http://schemas.microsoft.com/office/drawing/2014/main" id="{7E70AABF-E415-5242-7C60-EDFEAA1F334D}"/>
              </a:ext>
            </a:extLst>
          </p:cNvPr>
          <p:cNvSpPr/>
          <p:nvPr/>
        </p:nvSpPr>
        <p:spPr>
          <a:xfrm>
            <a:off x="3454624" y="6943164"/>
            <a:ext cx="1741869" cy="863315"/>
          </a:xfrm>
          <a:prstGeom prst="roundRect">
            <a:avLst>
              <a:gd name="adj" fmla="val 19000"/>
            </a:avLst>
          </a:prstGeom>
          <a:solidFill>
            <a:schemeClr val="bg1"/>
          </a:solidFill>
          <a:ln w="6350">
            <a:solidFill>
              <a:srgbClr val="F35C5A"/>
            </a:solidFill>
            <a:prstDash val="dash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00" b="1" dirty="0">
                <a:solidFill>
                  <a:srgbClr val="092C58"/>
                </a:solidFill>
                <a:latin typeface="DM Sans"/>
              </a:rPr>
              <a:t>CDC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D5030F-3375-5280-DD20-429298CE9D9B}"/>
              </a:ext>
            </a:extLst>
          </p:cNvPr>
          <p:cNvGrpSpPr/>
          <p:nvPr/>
        </p:nvGrpSpPr>
        <p:grpSpPr>
          <a:xfrm>
            <a:off x="5508315" y="9189589"/>
            <a:ext cx="147617" cy="589656"/>
            <a:chOff x="3632104" y="5594998"/>
            <a:chExt cx="98411" cy="39310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76B661-FF12-00FC-2A19-1034126A3D55}"/>
                </a:ext>
              </a:extLst>
            </p:cNvPr>
            <p:cNvCxnSpPr>
              <a:cxnSpLocks/>
            </p:cNvCxnSpPr>
            <p:nvPr/>
          </p:nvCxnSpPr>
          <p:spPr>
            <a:xfrm>
              <a:off x="3632104" y="5594998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27E21F7-0A71-0874-754E-6D33FB70EFDB}"/>
                </a:ext>
              </a:extLst>
            </p:cNvPr>
            <p:cNvCxnSpPr>
              <a:cxnSpLocks/>
            </p:cNvCxnSpPr>
            <p:nvPr/>
          </p:nvCxnSpPr>
          <p:spPr>
            <a:xfrm>
              <a:off x="3730515" y="5594998"/>
              <a:ext cx="0" cy="393104"/>
            </a:xfrm>
            <a:prstGeom prst="line">
              <a:avLst/>
            </a:prstGeom>
            <a:ln w="38100" cap="rnd">
              <a:solidFill>
                <a:srgbClr val="F35C5A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10">
            <a:extLst>
              <a:ext uri="{FF2B5EF4-FFF2-40B4-BE49-F238E27FC236}">
                <a16:creationId xmlns:a16="http://schemas.microsoft.com/office/drawing/2014/main" id="{1ACED2CC-7D7A-734E-0A02-581A33152354}"/>
              </a:ext>
            </a:extLst>
          </p:cNvPr>
          <p:cNvSpPr/>
          <p:nvPr/>
        </p:nvSpPr>
        <p:spPr>
          <a:xfrm>
            <a:off x="3295591" y="9151063"/>
            <a:ext cx="2029637" cy="5896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092C58"/>
            </a:solidFill>
            <a:prstDash val="solid"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092C58"/>
                </a:solidFill>
                <a:effectLst/>
                <a:latin typeface="DM Sans"/>
              </a:rPr>
              <a:t>Data </a:t>
            </a:r>
            <a:r>
              <a:rPr lang="en-US" sz="1800" b="1" dirty="0">
                <a:solidFill>
                  <a:srgbClr val="092C58"/>
                </a:solidFill>
                <a:latin typeface="DM Sans"/>
                <a:ea typeface="+mn-lt"/>
                <a:cs typeface="+mn-lt"/>
              </a:rPr>
              <a:t>Transmission</a:t>
            </a:r>
            <a:endParaRPr lang="en-US" sz="1800" b="1" dirty="0">
              <a:solidFill>
                <a:srgbClr val="092C58"/>
              </a:solidFill>
              <a:effectLst/>
              <a:latin typeface="DM Sans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DBA5C9-76A4-EFFB-3AD2-B653FCBFA105}"/>
              </a:ext>
            </a:extLst>
          </p:cNvPr>
          <p:cNvCxnSpPr>
            <a:cxnSpLocks/>
          </p:cNvCxnSpPr>
          <p:nvPr/>
        </p:nvCxnSpPr>
        <p:spPr>
          <a:xfrm>
            <a:off x="2814247" y="6003615"/>
            <a:ext cx="544985" cy="12842"/>
          </a:xfrm>
          <a:prstGeom prst="straightConnector1">
            <a:avLst/>
          </a:prstGeom>
          <a:ln w="12700">
            <a:solidFill>
              <a:srgbClr val="092C58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B8E267-A2D2-0190-0705-4FD3267DD684}"/>
              </a:ext>
            </a:extLst>
          </p:cNvPr>
          <p:cNvCxnSpPr>
            <a:cxnSpLocks/>
          </p:cNvCxnSpPr>
          <p:nvPr/>
        </p:nvCxnSpPr>
        <p:spPr>
          <a:xfrm>
            <a:off x="5292889" y="6016455"/>
            <a:ext cx="570669" cy="0"/>
          </a:xfrm>
          <a:prstGeom prst="straightConnector1">
            <a:avLst/>
          </a:prstGeom>
          <a:ln w="12700">
            <a:solidFill>
              <a:srgbClr val="092C58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08CC776-8F7D-3607-6A52-F710469565CC}"/>
              </a:ext>
            </a:extLst>
          </p:cNvPr>
          <p:cNvCxnSpPr>
            <a:cxnSpLocks/>
          </p:cNvCxnSpPr>
          <p:nvPr/>
        </p:nvCxnSpPr>
        <p:spPr>
          <a:xfrm>
            <a:off x="9453921" y="6003611"/>
            <a:ext cx="788999" cy="12842"/>
          </a:xfrm>
          <a:prstGeom prst="straightConnector1">
            <a:avLst/>
          </a:prstGeom>
          <a:ln w="12700">
            <a:solidFill>
              <a:srgbClr val="092C58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72">
            <a:extLst>
              <a:ext uri="{FF2B5EF4-FFF2-40B4-BE49-F238E27FC236}">
                <a16:creationId xmlns:a16="http://schemas.microsoft.com/office/drawing/2014/main" id="{ED238BAD-A477-C579-28B3-77A527031318}"/>
              </a:ext>
            </a:extLst>
          </p:cNvPr>
          <p:cNvSpPr/>
          <p:nvPr/>
        </p:nvSpPr>
        <p:spPr>
          <a:xfrm>
            <a:off x="10320820" y="7043448"/>
            <a:ext cx="3337343" cy="1576853"/>
          </a:xfrm>
          <a:prstGeom prst="roundRect">
            <a:avLst>
              <a:gd name="adj" fmla="val 50000"/>
            </a:avLst>
          </a:prstGeom>
          <a:solidFill>
            <a:srgbClr val="092C58"/>
          </a:solidFill>
          <a:ln w="6350">
            <a:solidFill>
              <a:srgbClr val="092C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dirty="0">
                <a:solidFill>
                  <a:schemeClr val="bg1"/>
                </a:solidFill>
                <a:latin typeface="DM Sans"/>
                <a:cs typeface="Calibri"/>
              </a:rPr>
              <a:t>Data Mart</a:t>
            </a:r>
          </a:p>
        </p:txBody>
      </p:sp>
      <p:sp>
        <p:nvSpPr>
          <p:cNvPr id="47" name="TextBox 72">
            <a:extLst>
              <a:ext uri="{FF2B5EF4-FFF2-40B4-BE49-F238E27FC236}">
                <a16:creationId xmlns:a16="http://schemas.microsoft.com/office/drawing/2014/main" id="{8E4F63A8-CF50-3EEC-57B9-8935F2FD5287}"/>
              </a:ext>
            </a:extLst>
          </p:cNvPr>
          <p:cNvSpPr txBox="1"/>
          <p:nvPr/>
        </p:nvSpPr>
        <p:spPr>
          <a:xfrm>
            <a:off x="12042396" y="7038642"/>
            <a:ext cx="2696966" cy="1615827"/>
          </a:xfrm>
          <a:prstGeom prst="rect">
            <a:avLst/>
          </a:prstGeom>
          <a:noFill/>
        </p:spPr>
        <p:txBody>
          <a:bodyPr rot="0" spcFirstLastPara="0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Reporting tools</a:t>
            </a:r>
            <a:endParaRPr lang="en-US" sz="4050" dirty="0"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MF Analytics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Finance Data Mart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MRA Mart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MI Portal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HR Analytics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Education</a:t>
            </a:r>
            <a:endParaRPr lang="en-US" sz="4050" dirty="0">
              <a:solidFill>
                <a:schemeClr val="bg1"/>
              </a:solidFill>
              <a:latin typeface="DM Sans"/>
            </a:endParaRPr>
          </a:p>
          <a:p>
            <a:pPr algn="l"/>
            <a:r>
              <a:rPr lang="en-US" sz="1200" dirty="0">
                <a:solidFill>
                  <a:schemeClr val="bg1"/>
                </a:solidFill>
                <a:latin typeface="DM Sans"/>
                <a:ea typeface="+mn-lt"/>
                <a:cs typeface="+mn-lt"/>
              </a:rPr>
              <a:t>Health</a:t>
            </a:r>
            <a:endParaRPr lang="en-US" sz="4050" dirty="0">
              <a:latin typeface="DM San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461AA7-82DE-4EFD-9A97-6B18B8169159}"/>
              </a:ext>
            </a:extLst>
          </p:cNvPr>
          <p:cNvSpPr/>
          <p:nvPr/>
        </p:nvSpPr>
        <p:spPr>
          <a:xfrm flipH="1">
            <a:off x="12042395" y="7141385"/>
            <a:ext cx="77055" cy="1387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05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F0D578-EC8C-42CC-BD8D-A634D27A1974}"/>
              </a:ext>
            </a:extLst>
          </p:cNvPr>
          <p:cNvCxnSpPr>
            <a:cxnSpLocks/>
          </p:cNvCxnSpPr>
          <p:nvPr/>
        </p:nvCxnSpPr>
        <p:spPr>
          <a:xfrm>
            <a:off x="13807594" y="5939396"/>
            <a:ext cx="673415" cy="12842"/>
          </a:xfrm>
          <a:prstGeom prst="straightConnector1">
            <a:avLst/>
          </a:prstGeom>
          <a:ln w="12700">
            <a:solidFill>
              <a:srgbClr val="092C58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023E549-BF17-BFB1-FF08-2DDDD08F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766" y="3335801"/>
            <a:ext cx="487041" cy="46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Graphic 76" descr="Bar chart with solid fill">
            <a:extLst>
              <a:ext uri="{FF2B5EF4-FFF2-40B4-BE49-F238E27FC236}">
                <a16:creationId xmlns:a16="http://schemas.microsoft.com/office/drawing/2014/main" id="{C3032D27-31C3-B9EC-323E-84F5CE5FC5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605798" y="4676871"/>
            <a:ext cx="536826" cy="523983"/>
          </a:xfrm>
          <a:prstGeom prst="rect">
            <a:avLst/>
          </a:prstGeom>
        </p:spPr>
      </p:pic>
      <p:pic>
        <p:nvPicPr>
          <p:cNvPr id="52" name="Graphic 77" descr="Rocket with solid fill">
            <a:extLst>
              <a:ext uri="{FF2B5EF4-FFF2-40B4-BE49-F238E27FC236}">
                <a16:creationId xmlns:a16="http://schemas.microsoft.com/office/drawing/2014/main" id="{65D26BC7-761A-0016-72A2-580C97A3EB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644324" y="6115254"/>
            <a:ext cx="498297" cy="472611"/>
          </a:xfrm>
          <a:prstGeom prst="rect">
            <a:avLst/>
          </a:prstGeom>
        </p:spPr>
      </p:pic>
      <p:pic>
        <p:nvPicPr>
          <p:cNvPr id="53" name="Graphic 78" descr="Smart Phone with solid fill">
            <a:extLst>
              <a:ext uri="{FF2B5EF4-FFF2-40B4-BE49-F238E27FC236}">
                <a16:creationId xmlns:a16="http://schemas.microsoft.com/office/drawing/2014/main" id="{EC920E6F-AC12-C5BE-7F71-E5EE36D16DB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4644324" y="7373840"/>
            <a:ext cx="536826" cy="536825"/>
          </a:xfrm>
          <a:prstGeom prst="rect">
            <a:avLst/>
          </a:prstGeom>
        </p:spPr>
      </p:pic>
      <p:grpSp>
        <p:nvGrpSpPr>
          <p:cNvPr id="83" name="Group 2">
            <a:extLst>
              <a:ext uri="{FF2B5EF4-FFF2-40B4-BE49-F238E27FC236}">
                <a16:creationId xmlns:a16="http://schemas.microsoft.com/office/drawing/2014/main" id="{F1A65636-352F-594D-3EF9-7205262F7B8F}"/>
              </a:ext>
            </a:extLst>
          </p:cNvPr>
          <p:cNvGrpSpPr/>
          <p:nvPr/>
        </p:nvGrpSpPr>
        <p:grpSpPr>
          <a:xfrm>
            <a:off x="-570564" y="-1011054"/>
            <a:ext cx="19210655" cy="2633980"/>
            <a:chOff x="0" y="-38131"/>
            <a:chExt cx="5059596" cy="8255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4054F8-3D79-8CBE-21A9-FF690A4AF87E}"/>
                </a:ext>
              </a:extLst>
            </p:cNvPr>
            <p:cNvSpPr/>
            <p:nvPr/>
          </p:nvSpPr>
          <p:spPr>
            <a:xfrm>
              <a:off x="0" y="0"/>
              <a:ext cx="5059596" cy="748411"/>
            </a:xfrm>
            <a:custGeom>
              <a:avLst/>
              <a:gdLst/>
              <a:ahLst/>
              <a:cxnLst/>
              <a:rect l="l" t="t" r="r" b="b"/>
              <a:pathLst>
                <a:path w="5059561" h="1029241">
                  <a:moveTo>
                    <a:pt x="0" y="0"/>
                  </a:moveTo>
                  <a:lnTo>
                    <a:pt x="5059561" y="0"/>
                  </a:lnTo>
                  <a:lnTo>
                    <a:pt x="5059561" y="1029241"/>
                  </a:lnTo>
                  <a:lnTo>
                    <a:pt x="0" y="1029241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E56CEC9E-8A38-199B-0226-CCC53731A199}"/>
                </a:ext>
              </a:extLst>
            </p:cNvPr>
            <p:cNvSpPr txBox="1"/>
            <p:nvPr/>
          </p:nvSpPr>
          <p:spPr>
            <a:xfrm>
              <a:off x="0" y="-38131"/>
              <a:ext cx="5059596" cy="825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5" name="Freeform 6">
            <a:extLst>
              <a:ext uri="{FF2B5EF4-FFF2-40B4-BE49-F238E27FC236}">
                <a16:creationId xmlns:a16="http://schemas.microsoft.com/office/drawing/2014/main" id="{C47147E2-CC69-49D4-B4D5-696F765518A2}"/>
              </a:ext>
            </a:extLst>
          </p:cNvPr>
          <p:cNvSpPr/>
          <p:nvPr/>
        </p:nvSpPr>
        <p:spPr>
          <a:xfrm>
            <a:off x="-280590" y="-123085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87" name="Freeform 7">
            <a:extLst>
              <a:ext uri="{FF2B5EF4-FFF2-40B4-BE49-F238E27FC236}">
                <a16:creationId xmlns:a16="http://schemas.microsoft.com/office/drawing/2014/main" id="{4F834776-6F47-9924-6F21-AF1F7BC97CC1}"/>
              </a:ext>
            </a:extLst>
          </p:cNvPr>
          <p:cNvSpPr/>
          <p:nvPr/>
        </p:nvSpPr>
        <p:spPr>
          <a:xfrm>
            <a:off x="13550012" y="638413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9">
            <a:extLst>
              <a:ext uri="{FF2B5EF4-FFF2-40B4-BE49-F238E27FC236}">
                <a16:creationId xmlns:a16="http://schemas.microsoft.com/office/drawing/2014/main" id="{FD95AED2-7A8C-7F2C-D59E-56CCDAD49C7F}"/>
              </a:ext>
            </a:extLst>
          </p:cNvPr>
          <p:cNvSpPr/>
          <p:nvPr/>
        </p:nvSpPr>
        <p:spPr>
          <a:xfrm>
            <a:off x="17009411" y="867276"/>
            <a:ext cx="1262380" cy="301625"/>
          </a:xfrm>
          <a:custGeom>
            <a:avLst/>
            <a:gdLst/>
            <a:ahLst/>
            <a:cxnLst/>
            <a:rect l="l" t="t" r="r" b="b"/>
            <a:pathLst>
              <a:path w="1607271" h="401818">
                <a:moveTo>
                  <a:pt x="0" y="0"/>
                </a:moveTo>
                <a:lnTo>
                  <a:pt x="1607270" y="0"/>
                </a:lnTo>
                <a:lnTo>
                  <a:pt x="1607270" y="401818"/>
                </a:lnTo>
                <a:lnTo>
                  <a:pt x="0" y="401818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91" name="TextBox 14">
            <a:extLst>
              <a:ext uri="{FF2B5EF4-FFF2-40B4-BE49-F238E27FC236}">
                <a16:creationId xmlns:a16="http://schemas.microsoft.com/office/drawing/2014/main" id="{EF0CF7E6-F53B-C66E-653D-79D01E09226B}"/>
              </a:ext>
            </a:extLst>
          </p:cNvPr>
          <p:cNvSpPr txBox="1"/>
          <p:nvPr/>
        </p:nvSpPr>
        <p:spPr>
          <a:xfrm>
            <a:off x="3701716" y="765041"/>
            <a:ext cx="9763760" cy="1417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LOGICAL DATA ARCHITECTURE</a:t>
            </a:r>
            <a:endParaRPr lang="en-US" sz="3600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  <a:p>
            <a:pPr marL="0" lvl="0" indent="0" algn="ctr">
              <a:lnSpc>
                <a:spcPts val="5720"/>
              </a:lnSpc>
              <a:spcBef>
                <a:spcPct val="0"/>
              </a:spcBef>
            </a:pPr>
            <a:endParaRPr lang="en-US" sz="3600" b="1" dirty="0">
              <a:solidFill>
                <a:srgbClr val="FFFFFF"/>
              </a:solidFill>
              <a:latin typeface="Now Bold"/>
              <a:ea typeface="Now Bold"/>
              <a:cs typeface="Now Bold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420288" y="2753029"/>
            <a:ext cx="6389183" cy="6730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436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809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246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619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7055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428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865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301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20"/>
          </a:p>
        </p:txBody>
      </p:sp>
      <p:sp>
        <p:nvSpPr>
          <p:cNvPr id="21" name="Rectangle 20">
            <a:hlinkClick r:id="rId2" action="ppaction://hlinksldjump"/>
          </p:cNvPr>
          <p:cNvSpPr/>
          <p:nvPr/>
        </p:nvSpPr>
        <p:spPr>
          <a:xfrm>
            <a:off x="1804301" y="2774996"/>
            <a:ext cx="7479112" cy="6730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436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809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246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619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7055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428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865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301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20"/>
          </a:p>
        </p:txBody>
      </p:sp>
      <p:grpSp>
        <p:nvGrpSpPr>
          <p:cNvPr id="161" name="Group 73"/>
          <p:cNvGrpSpPr/>
          <p:nvPr/>
        </p:nvGrpSpPr>
        <p:grpSpPr>
          <a:xfrm>
            <a:off x="1880929" y="2901369"/>
            <a:ext cx="3257953" cy="517254"/>
            <a:chOff x="707400" y="1560960"/>
            <a:chExt cx="2285620" cy="362880"/>
          </a:xfrm>
        </p:grpSpPr>
        <p:pic>
          <p:nvPicPr>
            <p:cNvPr id="162" name="Picture 5" descr="A hexagon with a black circle&#10;&#10;Description automatically generate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07400" y="1560960"/>
              <a:ext cx="399960" cy="362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3" name="TextBox 17"/>
            <p:cNvSpPr/>
            <p:nvPr/>
          </p:nvSpPr>
          <p:spPr>
            <a:xfrm>
              <a:off x="1075300" y="1624700"/>
              <a:ext cx="1917720" cy="25132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330"/>
                </a:spcBef>
                <a:buNone/>
              </a:pPr>
              <a:r>
                <a:rPr lang="en-US" sz="1710" b="1" strike="noStrike" spc="-1" dirty="0">
                  <a:solidFill>
                    <a:srgbClr val="000000"/>
                  </a:solidFill>
                  <a:latin typeface="Aptos"/>
                </a:rPr>
                <a:t>Google </a:t>
              </a:r>
              <a:r>
                <a:rPr lang="en-US" sz="1710" b="0" strike="noStrike" spc="-1" dirty="0">
                  <a:solidFill>
                    <a:srgbClr val="727272"/>
                  </a:solidFill>
                  <a:latin typeface="Aptos"/>
                </a:rPr>
                <a:t>Self-Managed</a:t>
              </a:r>
              <a:endParaRPr lang="en-GB" sz="1710" b="0" strike="noStrike" spc="-1" dirty="0">
                <a:latin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09216" y="3009880"/>
            <a:ext cx="3584093" cy="4793999"/>
            <a:chOff x="6589" y="2248"/>
            <a:chExt cx="4242" cy="5674"/>
          </a:xfrm>
        </p:grpSpPr>
        <p:grpSp>
          <p:nvGrpSpPr>
            <p:cNvPr id="15" name="Group 14"/>
            <p:cNvGrpSpPr/>
            <p:nvPr/>
          </p:nvGrpSpPr>
          <p:grpSpPr>
            <a:xfrm>
              <a:off x="6589" y="2248"/>
              <a:ext cx="4242" cy="5674"/>
              <a:chOff x="6815" y="2813"/>
              <a:chExt cx="4242" cy="5674"/>
            </a:xfrm>
          </p:grpSpPr>
          <p:sp>
            <p:nvSpPr>
              <p:cNvPr id="159" name="Rectangle 22"/>
              <p:cNvSpPr/>
              <p:nvPr/>
            </p:nvSpPr>
            <p:spPr>
              <a:xfrm>
                <a:off x="6815" y="2813"/>
                <a:ext cx="4242" cy="567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E8E8E8">
                    <a:lumMod val="90000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164" name="TextBox 18"/>
              <p:cNvSpPr/>
              <p:nvPr/>
            </p:nvSpPr>
            <p:spPr>
              <a:xfrm>
                <a:off x="7141" y="3042"/>
                <a:ext cx="3243" cy="424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ts val="1330"/>
                  </a:spcBef>
                  <a:buNone/>
                </a:pPr>
                <a:r>
                  <a:rPr lang="en-US" sz="1710" b="1" strike="noStrike" spc="-1" dirty="0">
                    <a:solidFill>
                      <a:srgbClr val="000000"/>
                    </a:solidFill>
                    <a:latin typeface="Aptos"/>
                  </a:rPr>
                  <a:t>Data Pipeline </a:t>
                </a:r>
                <a:r>
                  <a:rPr lang="en-US" sz="1710" b="1" strike="noStrike" spc="-1" dirty="0">
                    <a:solidFill>
                      <a:srgbClr val="727272"/>
                    </a:solidFill>
                    <a:latin typeface="Aptos"/>
                  </a:rPr>
                  <a:t>Stack</a:t>
                </a:r>
                <a:endParaRPr lang="en-GB" sz="1710" b="0" strike="noStrike" spc="-1" dirty="0">
                  <a:latin typeface="Arial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041" y="3013"/>
              <a:ext cx="3318" cy="4855"/>
              <a:chOff x="7267" y="3578"/>
              <a:chExt cx="3318" cy="4855"/>
            </a:xfrm>
          </p:grpSpPr>
          <p:grpSp>
            <p:nvGrpSpPr>
              <p:cNvPr id="165" name="Group 3"/>
              <p:cNvGrpSpPr/>
              <p:nvPr/>
            </p:nvGrpSpPr>
            <p:grpSpPr>
              <a:xfrm>
                <a:off x="7267" y="3578"/>
                <a:ext cx="3318" cy="1407"/>
                <a:chOff x="3538080" y="1922866"/>
                <a:chExt cx="1966782" cy="834480"/>
              </a:xfrm>
            </p:grpSpPr>
            <p:sp>
              <p:nvSpPr>
                <p:cNvPr id="166" name="Rectangle: Rounded Corners 27"/>
                <p:cNvSpPr/>
                <p:nvPr/>
              </p:nvSpPr>
              <p:spPr>
                <a:xfrm>
                  <a:off x="3549342" y="1922866"/>
                  <a:ext cx="1955520" cy="8344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E2841">
                      <a:lumMod val="50000"/>
                      <a:lumOff val="50000"/>
                    </a:srgb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/>
              </p:style>
            </p:sp>
            <p:pic>
              <p:nvPicPr>
                <p:cNvPr id="167" name="Picture 15" descr="A colorful pinwheel on a black background&#10;&#10;Description automatically generated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0800000">
                  <a:off x="4414189" y="2241594"/>
                  <a:ext cx="271800" cy="29844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168" name="TextBox 29"/>
                <p:cNvSpPr/>
                <p:nvPr/>
              </p:nvSpPr>
              <p:spPr>
                <a:xfrm>
                  <a:off x="4112628" y="2498411"/>
                  <a:ext cx="888120" cy="234353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vertOverflow="overflow" horzOverflow="overflow" lIns="91440" tIns="45720" rIns="91440" bIns="45720" numCol="1" spcCol="0" anchor="t">
                  <a:spAutoFit/>
                </a:bodyPr>
                <a:lstStyle>
                  <a:lvl1pPr marL="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436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6809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0246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3619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17055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80428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43865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07301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570" b="1" strike="noStrike" spc="-1" dirty="0">
                      <a:solidFill>
                        <a:srgbClr val="000000"/>
                      </a:solidFill>
                      <a:latin typeface="Aptos"/>
                    </a:rPr>
                    <a:t>Airflow</a:t>
                  </a:r>
                  <a:endParaRPr lang="en-GB" sz="1570" b="0" strike="noStrike" spc="-1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169" name="TextBox 44"/>
                <p:cNvSpPr/>
                <p:nvPr/>
              </p:nvSpPr>
              <p:spPr>
                <a:xfrm>
                  <a:off x="3538080" y="1937840"/>
                  <a:ext cx="1383480" cy="238283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vertOverflow="overflow" horzOverflow="overflow" numCol="1" spcCol="0" anchor="t">
                  <a:spAutoFit/>
                </a:bodyPr>
                <a:lstStyle>
                  <a:lvl1pPr marL="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436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6809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0246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3619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17055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80428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43865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07301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425" b="0" strike="noStrike" spc="-1" dirty="0">
                      <a:solidFill>
                        <a:srgbClr val="727272"/>
                      </a:solidFill>
                      <a:latin typeface="Aptos"/>
                    </a:rPr>
                    <a:t>Orchestration</a:t>
                  </a:r>
                  <a:endParaRPr lang="en-GB" sz="1425" b="0" strike="noStrike" spc="-1" dirty="0">
                    <a:latin typeface="Arial"/>
                  </a:endParaRPr>
                </a:p>
              </p:txBody>
            </p:sp>
          </p:grpSp>
          <p:grpSp>
            <p:nvGrpSpPr>
              <p:cNvPr id="170" name="Group 7"/>
              <p:cNvGrpSpPr/>
              <p:nvPr/>
            </p:nvGrpSpPr>
            <p:grpSpPr>
              <a:xfrm>
                <a:off x="7267" y="5375"/>
                <a:ext cx="3299" cy="1277"/>
                <a:chOff x="3538080" y="3049580"/>
                <a:chExt cx="1955520" cy="756720"/>
              </a:xfrm>
            </p:grpSpPr>
            <p:sp>
              <p:nvSpPr>
                <p:cNvPr id="171" name="Rectangle: Rounded Corners 42"/>
                <p:cNvSpPr/>
                <p:nvPr/>
              </p:nvSpPr>
              <p:spPr>
                <a:xfrm>
                  <a:off x="3538080" y="3049580"/>
                  <a:ext cx="1955520" cy="7567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E2841">
                      <a:lumMod val="50000"/>
                      <a:lumOff val="50000"/>
                    </a:srgb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/>
              </p:style>
            </p:sp>
            <p:pic>
              <p:nvPicPr>
                <p:cNvPr id="172" name="Picture 9" descr="A blue and white logo&#10;&#10;Description automatically generated"/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9450" y="3312762"/>
                  <a:ext cx="470880" cy="45468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173" name="TextBox 45"/>
                <p:cNvSpPr/>
                <p:nvPr/>
              </p:nvSpPr>
              <p:spPr>
                <a:xfrm>
                  <a:off x="3538080" y="3071900"/>
                  <a:ext cx="1383480" cy="25527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vertOverflow="overflow" horzOverflow="overflow" numCol="1" spcCol="0" anchor="t">
                  <a:spAutoFit/>
                </a:bodyPr>
                <a:lstStyle>
                  <a:lvl1pPr marL="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436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6809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0246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3619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17055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80428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43865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07301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425" b="0" strike="noStrike" spc="-1" dirty="0">
                      <a:solidFill>
                        <a:srgbClr val="727272"/>
                      </a:solidFill>
                      <a:latin typeface="Aptos"/>
                    </a:rPr>
                    <a:t>Data Integration</a:t>
                  </a:r>
                  <a:endParaRPr lang="en-GB" sz="1425" b="0" strike="noStrike" spc="-1" dirty="0">
                    <a:latin typeface="Arial"/>
                  </a:endParaRPr>
                </a:p>
              </p:txBody>
            </p:sp>
          </p:grpSp>
          <p:grpSp>
            <p:nvGrpSpPr>
              <p:cNvPr id="175" name="Group 2"/>
              <p:cNvGrpSpPr/>
              <p:nvPr/>
            </p:nvGrpSpPr>
            <p:grpSpPr>
              <a:xfrm>
                <a:off x="7267" y="6927"/>
                <a:ext cx="3299" cy="1506"/>
                <a:chOff x="3538080" y="4034766"/>
                <a:chExt cx="1955520" cy="893089"/>
              </a:xfrm>
            </p:grpSpPr>
            <p:sp>
              <p:nvSpPr>
                <p:cNvPr id="176" name="Rectangle: Rounded Corners 43"/>
                <p:cNvSpPr/>
                <p:nvPr/>
              </p:nvSpPr>
              <p:spPr>
                <a:xfrm>
                  <a:off x="3538080" y="4045755"/>
                  <a:ext cx="1955520" cy="8413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solidFill>
                    <a:srgbClr val="0E2841">
                      <a:lumMod val="50000"/>
                      <a:lumOff val="50000"/>
                    </a:srgbClr>
                  </a:solidFill>
                  <a:prstDash val="sysDot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177" name="TextBox 32"/>
                <p:cNvSpPr/>
                <p:nvPr/>
              </p:nvSpPr>
              <p:spPr>
                <a:xfrm>
                  <a:off x="4104135" y="4709179"/>
                  <a:ext cx="893160" cy="218676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vertOverflow="overflow" horzOverflow="overflow" lIns="91440" tIns="45720" rIns="91440" bIns="45720" numCol="1" spcCol="0" anchor="t">
                  <a:spAutoFit/>
                </a:bodyPr>
                <a:lstStyle>
                  <a:lvl1pPr marL="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436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6809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0246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3619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17055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80428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43865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07301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25" b="1" strike="noStrike" spc="-1" dirty="0">
                      <a:solidFill>
                        <a:srgbClr val="000000"/>
                      </a:solidFill>
                      <a:latin typeface="Aptos"/>
                    </a:rPr>
                    <a:t>DBT</a:t>
                  </a:r>
                  <a:endParaRPr lang="en-GB" sz="1425" b="0" strike="noStrike" spc="-1" dirty="0">
                    <a:latin typeface="Arial"/>
                  </a:endParaRPr>
                </a:p>
              </p:txBody>
            </p:sp>
            <p:pic>
              <p:nvPicPr>
                <p:cNvPr id="178" name="Picture 13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1353" y="4293579"/>
                  <a:ext cx="390600" cy="43200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179" name="TextBox 47"/>
                <p:cNvSpPr/>
                <p:nvPr/>
              </p:nvSpPr>
              <p:spPr>
                <a:xfrm>
                  <a:off x="3538080" y="4034766"/>
                  <a:ext cx="1954800" cy="238283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/>
              </p:style>
              <p:txBody>
                <a:bodyPr vertOverflow="overflow" horzOverflow="overflow" numCol="1" spcCol="0" anchor="t">
                  <a:spAutoFit/>
                </a:bodyPr>
                <a:lstStyle>
                  <a:lvl1pPr marL="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3436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6809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90246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53619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17055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80428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438650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073015" algn="l" defTabSz="1268095" rtl="0" eaLnBrk="1" latinLnBrk="0" hangingPunct="1">
                    <a:defRPr sz="249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  <a:buNone/>
                  </a:pPr>
                  <a:r>
                    <a:rPr lang="en-US" sz="1425" b="0" strike="noStrike" spc="-1" dirty="0">
                      <a:solidFill>
                        <a:srgbClr val="727272"/>
                      </a:solidFill>
                      <a:latin typeface="Aptos"/>
                    </a:rPr>
                    <a:t>Data Transformation Tool</a:t>
                  </a:r>
                  <a:endParaRPr lang="en-GB" sz="1425" b="0" strike="noStrike" spc="-1" dirty="0">
                    <a:latin typeface="Arial"/>
                  </a:endParaRP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2328144" y="7109366"/>
            <a:ext cx="2762844" cy="1132175"/>
            <a:chOff x="3050" y="6987"/>
            <a:chExt cx="3270" cy="1340"/>
          </a:xfrm>
        </p:grpSpPr>
        <p:grpSp>
          <p:nvGrpSpPr>
            <p:cNvPr id="187" name="Group 61"/>
            <p:cNvGrpSpPr/>
            <p:nvPr/>
          </p:nvGrpSpPr>
          <p:grpSpPr>
            <a:xfrm>
              <a:off x="3050" y="6987"/>
              <a:ext cx="3270" cy="1341"/>
              <a:chOff x="952560" y="4359240"/>
              <a:chExt cx="1938240" cy="794880"/>
            </a:xfrm>
          </p:grpSpPr>
          <p:sp>
            <p:nvSpPr>
              <p:cNvPr id="188" name="Rectangle 62"/>
              <p:cNvSpPr/>
              <p:nvPr/>
            </p:nvSpPr>
            <p:spPr>
              <a:xfrm>
                <a:off x="1055880" y="4470840"/>
                <a:ext cx="1834920" cy="68328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E8E8E8">
                    <a:lumMod val="90000"/>
                  </a:srgbClr>
                </a:solidFill>
              </a:ln>
              <a:effectLst>
                <a:outerShdw blurRad="57240" dist="1908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/>
            </p:style>
          </p:sp>
          <p:sp>
            <p:nvSpPr>
              <p:cNvPr id="189" name="Rectangle 63"/>
              <p:cNvSpPr/>
              <p:nvPr/>
            </p:nvSpPr>
            <p:spPr>
              <a:xfrm>
                <a:off x="952560" y="4359240"/>
                <a:ext cx="1834920" cy="6832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6" name="Group 15"/>
            <p:cNvGrpSpPr/>
            <p:nvPr/>
          </p:nvGrpSpPr>
          <p:grpSpPr>
            <a:xfrm>
              <a:off x="3205" y="7093"/>
              <a:ext cx="3115" cy="849"/>
              <a:chOff x="3205" y="7093"/>
              <a:chExt cx="3115" cy="849"/>
            </a:xfrm>
          </p:grpSpPr>
          <p:pic>
            <p:nvPicPr>
              <p:cNvPr id="190" name="Content Placeholder 64" descr="A blue square with black lines&#10;&#10;Description automatically generated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5" y="7093"/>
                <a:ext cx="787" cy="835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1" name="TextBox 67"/>
              <p:cNvSpPr/>
              <p:nvPr/>
            </p:nvSpPr>
            <p:spPr>
              <a:xfrm>
                <a:off x="4022" y="7282"/>
                <a:ext cx="2298" cy="661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1" strike="noStrike" spc="-1" dirty="0">
                    <a:solidFill>
                      <a:srgbClr val="000000"/>
                    </a:solidFill>
                    <a:latin typeface="Aptos"/>
                  </a:rPr>
                  <a:t>Cloud Apps</a:t>
                </a:r>
                <a:endParaRPr lang="en-GB" sz="1425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 dirty="0">
                    <a:solidFill>
                      <a:srgbClr val="727272"/>
                    </a:solidFill>
                    <a:latin typeface="Aptos"/>
                  </a:rPr>
                  <a:t>Computer Engine</a:t>
                </a:r>
                <a:endParaRPr lang="en-GB" sz="1425" b="0" strike="noStrike" spc="-1" dirty="0">
                  <a:latin typeface="Arial"/>
                </a:endParaRPr>
              </a:p>
            </p:txBody>
          </p:sp>
        </p:grpSp>
      </p:grpSp>
      <p:grpSp>
        <p:nvGrpSpPr>
          <p:cNvPr id="192" name="Group 74"/>
          <p:cNvGrpSpPr/>
          <p:nvPr/>
        </p:nvGrpSpPr>
        <p:grpSpPr>
          <a:xfrm>
            <a:off x="9564867" y="2887478"/>
            <a:ext cx="3637199" cy="517254"/>
            <a:chOff x="5908320" y="1483540"/>
            <a:chExt cx="2551680" cy="362880"/>
          </a:xfrm>
        </p:grpSpPr>
        <p:pic>
          <p:nvPicPr>
            <p:cNvPr id="193" name="Picture 4" descr="A hexagon with a black circle&#10;&#10;Description automatically generate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08320" y="1483540"/>
              <a:ext cx="370440" cy="362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4" name="TextBox 6"/>
            <p:cNvSpPr/>
            <p:nvPr/>
          </p:nvSpPr>
          <p:spPr>
            <a:xfrm>
              <a:off x="6277680" y="1547280"/>
              <a:ext cx="2182320" cy="251324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330"/>
                </a:spcBef>
                <a:buNone/>
              </a:pPr>
              <a:r>
                <a:rPr lang="en-US" sz="1710" b="1" strike="noStrike" spc="-1" dirty="0">
                  <a:solidFill>
                    <a:srgbClr val="000000"/>
                  </a:solidFill>
                  <a:latin typeface="Aptos"/>
                </a:rPr>
                <a:t>Google </a:t>
              </a:r>
              <a:r>
                <a:rPr lang="en-US" sz="1710" b="0" strike="noStrike" spc="-1" dirty="0">
                  <a:solidFill>
                    <a:srgbClr val="727272"/>
                  </a:solidFill>
                  <a:latin typeface="Aptos"/>
                </a:rPr>
                <a:t>Managed Service</a:t>
              </a:r>
              <a:endParaRPr lang="en-GB" sz="1710" b="0" strike="noStrike" spc="-1" dirty="0">
                <a:latin typeface="Arial"/>
              </a:endParaRPr>
            </a:p>
          </p:txBody>
        </p:sp>
      </p:grpSp>
      <p:grpSp>
        <p:nvGrpSpPr>
          <p:cNvPr id="201" name="Group 68"/>
          <p:cNvGrpSpPr/>
          <p:nvPr/>
        </p:nvGrpSpPr>
        <p:grpSpPr>
          <a:xfrm>
            <a:off x="5772647" y="8136514"/>
            <a:ext cx="3146115" cy="1037586"/>
            <a:chOff x="3488760" y="5065200"/>
            <a:chExt cx="2207160" cy="727920"/>
          </a:xfrm>
        </p:grpSpPr>
        <p:sp>
          <p:nvSpPr>
            <p:cNvPr id="202" name="Rectangle 49"/>
            <p:cNvSpPr/>
            <p:nvPr/>
          </p:nvSpPr>
          <p:spPr>
            <a:xfrm>
              <a:off x="3606120" y="5167440"/>
              <a:ext cx="2089800" cy="625680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E8E8E8">
                  <a:lumMod val="90000"/>
                </a:srgbClr>
              </a:solidFill>
            </a:ln>
            <a:effectLst>
              <a:outerShdw blurRad="57240" dist="1908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/>
          </p:style>
        </p:sp>
        <p:sp>
          <p:nvSpPr>
            <p:cNvPr id="203" name="Rectangle 48"/>
            <p:cNvSpPr/>
            <p:nvPr/>
          </p:nvSpPr>
          <p:spPr>
            <a:xfrm>
              <a:off x="3488760" y="5065200"/>
              <a:ext cx="2089800" cy="6256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pic>
          <p:nvPicPr>
            <p:cNvPr id="204" name="Picture 11" descr="A blue square with black lines&#10;&#10;Description automatically generated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3629880" y="5133240"/>
              <a:ext cx="432000" cy="485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5" name="TextBox 38"/>
            <p:cNvSpPr/>
            <p:nvPr/>
          </p:nvSpPr>
          <p:spPr>
            <a:xfrm>
              <a:off x="4082020" y="5267200"/>
              <a:ext cx="1395720" cy="41973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1" strike="noStrike" spc="-1" dirty="0">
                  <a:solidFill>
                    <a:srgbClr val="000000"/>
                  </a:solidFill>
                  <a:latin typeface="Aptos"/>
                </a:rPr>
                <a:t>Apache Kafka</a:t>
              </a:r>
              <a:br>
                <a:rPr sz="1425"/>
              </a:br>
              <a:r>
                <a:rPr lang="en-US" sz="1425" b="0" strike="noStrike" spc="-1" dirty="0">
                  <a:solidFill>
                    <a:srgbClr val="727272"/>
                  </a:solidFill>
                  <a:latin typeface="Aptos"/>
                </a:rPr>
                <a:t>Computer Engine</a:t>
              </a:r>
              <a:endParaRPr lang="en-GB" sz="1425" b="0" strike="noStrike" spc="-1" dirty="0">
                <a:latin typeface="Arial"/>
              </a:endParaRPr>
            </a:p>
          </p:txBody>
        </p:sp>
      </p:grpSp>
      <p:grpSp>
        <p:nvGrpSpPr>
          <p:cNvPr id="217" name="Group 90"/>
          <p:cNvGrpSpPr/>
          <p:nvPr/>
        </p:nvGrpSpPr>
        <p:grpSpPr>
          <a:xfrm>
            <a:off x="15910860" y="4738559"/>
            <a:ext cx="2295611" cy="1683899"/>
            <a:chOff x="10363320" y="3589200"/>
            <a:chExt cx="1767960" cy="1332000"/>
          </a:xfrm>
        </p:grpSpPr>
        <p:sp>
          <p:nvSpPr>
            <p:cNvPr id="218" name="Rectangle 81"/>
            <p:cNvSpPr/>
            <p:nvPr/>
          </p:nvSpPr>
          <p:spPr>
            <a:xfrm>
              <a:off x="10363320" y="3589200"/>
              <a:ext cx="1767960" cy="1332000"/>
            </a:xfrm>
            <a:prstGeom prst="rect">
              <a:avLst/>
            </a:prstGeom>
            <a:solidFill>
              <a:srgbClr val="F7D7F3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9" name="Group 84"/>
            <p:cNvGrpSpPr/>
            <p:nvPr/>
          </p:nvGrpSpPr>
          <p:grpSpPr>
            <a:xfrm>
              <a:off x="10434240" y="4174560"/>
              <a:ext cx="741960" cy="637920"/>
              <a:chOff x="10434240" y="4174560"/>
              <a:chExt cx="741960" cy="637920"/>
            </a:xfrm>
          </p:grpSpPr>
          <p:sp>
            <p:nvSpPr>
              <p:cNvPr id="220" name="Rectangle 82"/>
              <p:cNvSpPr/>
              <p:nvPr/>
            </p:nvSpPr>
            <p:spPr>
              <a:xfrm>
                <a:off x="10434240" y="4174560"/>
                <a:ext cx="741960" cy="637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21" name="Graphic 79" descr="Table with solid fill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02000" y="4314600"/>
                <a:ext cx="410400" cy="4024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22" name="Group 85"/>
            <p:cNvGrpSpPr/>
            <p:nvPr/>
          </p:nvGrpSpPr>
          <p:grpSpPr>
            <a:xfrm>
              <a:off x="11302920" y="4174560"/>
              <a:ext cx="714600" cy="637920"/>
              <a:chOff x="11302920" y="4174560"/>
              <a:chExt cx="714600" cy="637920"/>
            </a:xfrm>
          </p:grpSpPr>
          <p:sp>
            <p:nvSpPr>
              <p:cNvPr id="223" name="Rectangle 83"/>
              <p:cNvSpPr/>
              <p:nvPr/>
            </p:nvSpPr>
            <p:spPr>
              <a:xfrm>
                <a:off x="11302920" y="4174560"/>
                <a:ext cx="714600" cy="637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224" name="Graphic 80" descr="Users with solid fill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64560" y="4294080"/>
                <a:ext cx="395280" cy="40248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225" name="TextBox 86"/>
            <p:cNvSpPr/>
            <p:nvPr/>
          </p:nvSpPr>
          <p:spPr>
            <a:xfrm>
              <a:off x="10363320" y="3606840"/>
              <a:ext cx="1432080" cy="459817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 dirty="0">
                  <a:solidFill>
                    <a:srgbClr val="727272"/>
                  </a:solidFill>
                  <a:latin typeface="Aptos"/>
                </a:rPr>
                <a:t>Reports &amp; Share</a:t>
              </a:r>
              <a:br>
                <a:rPr sz="1425"/>
              </a:br>
              <a:r>
                <a:rPr lang="en-US" sz="1425" b="0" strike="noStrike" spc="-1" dirty="0">
                  <a:solidFill>
                    <a:srgbClr val="727272"/>
                  </a:solidFill>
                  <a:latin typeface="Aptos"/>
                </a:rPr>
                <a:t>Business Analysi</a:t>
              </a:r>
              <a:r>
                <a:rPr lang="en-US" sz="1570" b="0" strike="noStrike" spc="-1" dirty="0">
                  <a:solidFill>
                    <a:srgbClr val="727272"/>
                  </a:solidFill>
                  <a:latin typeface="Aptos"/>
                </a:rPr>
                <a:t>s</a:t>
              </a:r>
              <a:endParaRPr lang="en-GB" sz="1570" b="0" strike="noStrike" spc="-1" dirty="0">
                <a:latin typeface="Arial"/>
              </a:endParaRPr>
            </a:p>
          </p:txBody>
        </p:sp>
      </p:grpSp>
      <p:grpSp>
        <p:nvGrpSpPr>
          <p:cNvPr id="226" name="Group 88"/>
          <p:cNvGrpSpPr/>
          <p:nvPr/>
        </p:nvGrpSpPr>
        <p:grpSpPr>
          <a:xfrm>
            <a:off x="8699583" y="1159535"/>
            <a:ext cx="4128909" cy="1194698"/>
            <a:chOff x="5967720" y="406440"/>
            <a:chExt cx="2896560" cy="928452"/>
          </a:xfrm>
        </p:grpSpPr>
        <p:sp>
          <p:nvSpPr>
            <p:cNvPr id="227" name="Rectangle 65"/>
            <p:cNvSpPr/>
            <p:nvPr/>
          </p:nvSpPr>
          <p:spPr>
            <a:xfrm>
              <a:off x="5967720" y="406440"/>
              <a:ext cx="2896560" cy="928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28" name="Group 87"/>
            <p:cNvGrpSpPr/>
            <p:nvPr/>
          </p:nvGrpSpPr>
          <p:grpSpPr>
            <a:xfrm>
              <a:off x="6185520" y="406440"/>
              <a:ext cx="2597400" cy="879713"/>
              <a:chOff x="6185520" y="406440"/>
              <a:chExt cx="2597400" cy="879713"/>
            </a:xfrm>
          </p:grpSpPr>
          <p:pic>
            <p:nvPicPr>
              <p:cNvPr id="230" name="Picture 60" descr="A blue and black logo&#10;&#10;Description automatically generated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4120" y="682163"/>
                <a:ext cx="317880" cy="3229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31" name="TextBox 30"/>
              <p:cNvSpPr/>
              <p:nvPr/>
            </p:nvSpPr>
            <p:spPr>
              <a:xfrm>
                <a:off x="6537960" y="457402"/>
                <a:ext cx="2244960" cy="281687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570" b="0" strike="noStrike" spc="-1" dirty="0">
                    <a:solidFill>
                      <a:srgbClr val="000000"/>
                    </a:solidFill>
                    <a:latin typeface="Aptos"/>
                  </a:rPr>
                  <a:t>Third Party </a:t>
                </a:r>
                <a:r>
                  <a:rPr lang="en-US" sz="1570" b="0" strike="noStrike" spc="-1" dirty="0">
                    <a:solidFill>
                      <a:srgbClr val="808080"/>
                    </a:solidFill>
                    <a:latin typeface="Aptos"/>
                  </a:rPr>
                  <a:t>managed Service</a:t>
                </a:r>
                <a:endParaRPr lang="en-GB" sz="1570" b="0" strike="noStrike" spc="-1" dirty="0">
                  <a:latin typeface="Arial"/>
                </a:endParaRPr>
              </a:p>
            </p:txBody>
          </p:sp>
          <p:pic>
            <p:nvPicPr>
              <p:cNvPr id="232" name="Picture 77" descr="A blue outline of clouds&#10;&#10;Description automatically generated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85520" y="406440"/>
                <a:ext cx="352080" cy="340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29" name="TextBox 30"/>
              <p:cNvSpPr/>
              <p:nvPr/>
            </p:nvSpPr>
            <p:spPr>
              <a:xfrm>
                <a:off x="6812280" y="1026635"/>
                <a:ext cx="780840" cy="259518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FFFF"/>
                </a:soli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lIns="91440" tIns="45720" rIns="91440" bIns="45720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00000"/>
                  </a:lnSpc>
                  <a:buNone/>
                </a:pPr>
                <a:r>
                  <a:rPr lang="en-GB" sz="1550" b="0" strike="noStrike" spc="-1" err="1">
                    <a:solidFill>
                      <a:srgbClr val="000000"/>
                    </a:solidFill>
                    <a:latin typeface="Aptos"/>
                  </a:rPr>
                  <a:t>Fivetran</a:t>
                </a:r>
                <a:endParaRPr lang="en-GB" sz="1550" b="0" strike="noStrike" spc="-1" err="1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9605324" y="3794798"/>
            <a:ext cx="5893222" cy="2512752"/>
            <a:chOff x="11663" y="3636"/>
            <a:chExt cx="6975" cy="3134"/>
          </a:xfrm>
        </p:grpSpPr>
        <p:sp>
          <p:nvSpPr>
            <p:cNvPr id="158" name="Rectangle 37">
              <a:hlinkClick r:id="rId13" action="ppaction://hlinksldjump"/>
            </p:cNvPr>
            <p:cNvSpPr/>
            <p:nvPr/>
          </p:nvSpPr>
          <p:spPr>
            <a:xfrm>
              <a:off x="11663" y="3636"/>
              <a:ext cx="6975" cy="31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06" name="TextBox 12"/>
            <p:cNvSpPr/>
            <p:nvPr/>
          </p:nvSpPr>
          <p:spPr>
            <a:xfrm>
              <a:off x="11777" y="3762"/>
              <a:ext cx="2039" cy="452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FFFFFF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570" b="0" strike="noStrike" spc="-1" dirty="0">
                  <a:solidFill>
                    <a:srgbClr val="727272"/>
                  </a:solidFill>
                  <a:latin typeface="Aptos"/>
                </a:rPr>
                <a:t>Core</a:t>
              </a:r>
              <a:endParaRPr lang="en-GB" sz="1570" b="0" strike="noStrike" spc="-1" dirty="0">
                <a:latin typeface="Arial"/>
              </a:endParaRPr>
            </a:p>
          </p:txBody>
        </p:sp>
      </p:grpSp>
      <p:grpSp>
        <p:nvGrpSpPr>
          <p:cNvPr id="212" name="Group 52"/>
          <p:cNvGrpSpPr/>
          <p:nvPr/>
        </p:nvGrpSpPr>
        <p:grpSpPr>
          <a:xfrm>
            <a:off x="12646141" y="4733859"/>
            <a:ext cx="2612451" cy="1116967"/>
            <a:chOff x="8295840" y="2679840"/>
            <a:chExt cx="1832760" cy="783670"/>
          </a:xfrm>
        </p:grpSpPr>
        <p:sp>
          <p:nvSpPr>
            <p:cNvPr id="213" name="Rectangle 16"/>
            <p:cNvSpPr/>
            <p:nvPr/>
          </p:nvSpPr>
          <p:spPr>
            <a:xfrm>
              <a:off x="8368200" y="2772360"/>
              <a:ext cx="1760400" cy="6544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Rectangle 24"/>
            <p:cNvSpPr/>
            <p:nvPr/>
          </p:nvSpPr>
          <p:spPr>
            <a:xfrm>
              <a:off x="8295840" y="2679840"/>
              <a:ext cx="1714320" cy="6544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pic>
          <p:nvPicPr>
            <p:cNvPr id="215" name="Picture 10" descr="A blue cube with black stripes&#10;&#10;Description automatically generated"/>
            <p:cNvPicPr/>
            <p:nvPr/>
          </p:nvPicPr>
          <p:blipFill>
            <a:blip r:embed="rId14"/>
            <a:stretch>
              <a:fillRect/>
            </a:stretch>
          </p:blipFill>
          <p:spPr>
            <a:xfrm flipH="1">
              <a:off x="8330400" y="2823480"/>
              <a:ext cx="396000" cy="406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6" name="TextBox 31"/>
            <p:cNvSpPr/>
            <p:nvPr/>
          </p:nvSpPr>
          <p:spPr>
            <a:xfrm>
              <a:off x="8725680" y="2715480"/>
              <a:ext cx="1283760" cy="74803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 dirty="0">
                  <a:solidFill>
                    <a:srgbClr val="000000"/>
                  </a:solidFill>
                  <a:latin typeface="Aptos"/>
                </a:rPr>
                <a:t>Data Marts</a:t>
              </a:r>
              <a:br>
                <a:rPr sz="1425"/>
              </a:br>
              <a:r>
                <a:rPr lang="en-US" sz="1425" b="0" strike="noStrike" spc="-1" dirty="0">
                  <a:solidFill>
                    <a:srgbClr val="000000"/>
                  </a:solidFill>
                  <a:latin typeface="Aptos"/>
                </a:rPr>
                <a:t>High  Availability</a:t>
              </a:r>
              <a:br>
                <a:rPr sz="1425"/>
              </a:br>
              <a:r>
                <a:rPr lang="en-US" sz="1425" b="0" strike="noStrike" spc="-1" dirty="0">
                  <a:solidFill>
                    <a:srgbClr val="727272"/>
                  </a:solidFill>
                  <a:latin typeface="Aptos"/>
                </a:rPr>
                <a:t>Cloud SQL</a:t>
              </a:r>
              <a:endParaRPr lang="en-GB" sz="1425" b="0" strike="noStrike" spc="-1" dirty="0">
                <a:latin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8123" y="5705977"/>
            <a:ext cx="1350160" cy="1532660"/>
            <a:chOff x="713" y="5552"/>
            <a:chExt cx="1598" cy="1814"/>
          </a:xfrm>
        </p:grpSpPr>
        <p:sp>
          <p:nvSpPr>
            <p:cNvPr id="240" name="Rectangle 1"/>
            <p:cNvSpPr/>
            <p:nvPr/>
          </p:nvSpPr>
          <p:spPr>
            <a:xfrm>
              <a:off x="713" y="5552"/>
              <a:ext cx="1499" cy="18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TextBox 1"/>
            <p:cNvSpPr/>
            <p:nvPr/>
          </p:nvSpPr>
          <p:spPr>
            <a:xfrm>
              <a:off x="759" y="5621"/>
              <a:ext cx="1553" cy="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140" b="0" strike="noStrike" spc="-1" dirty="0">
                  <a:solidFill>
                    <a:srgbClr val="727272"/>
                  </a:solidFill>
                  <a:latin typeface="Aptos"/>
                </a:rPr>
                <a:t>On-Premises</a:t>
              </a:r>
              <a:br>
                <a:rPr lang="en-US" sz="1140" b="0" strike="noStrike" spc="-1">
                  <a:solidFill>
                    <a:srgbClr val="727272"/>
                  </a:solidFill>
                  <a:latin typeface="Aptos"/>
                </a:rPr>
              </a:br>
              <a:r>
                <a:rPr lang="en-US" altLang="en-US" sz="1140" b="0" strike="noStrike" spc="-1" dirty="0">
                  <a:solidFill>
                    <a:srgbClr val="727272"/>
                  </a:solidFill>
                  <a:latin typeface="Aptos"/>
                </a:rPr>
                <a:t>Database</a:t>
              </a:r>
            </a:p>
          </p:txBody>
        </p:sp>
        <p:pic>
          <p:nvPicPr>
            <p:cNvPr id="4" name="Picture 3" descr="2263386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4" y="6257"/>
              <a:ext cx="859" cy="928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42070" y="7540269"/>
            <a:ext cx="1366214" cy="1583355"/>
            <a:chOff x="694" y="7723"/>
            <a:chExt cx="1617" cy="1874"/>
          </a:xfrm>
        </p:grpSpPr>
        <p:sp>
          <p:nvSpPr>
            <p:cNvPr id="2" name="Rectangle 1"/>
            <p:cNvSpPr/>
            <p:nvPr/>
          </p:nvSpPr>
          <p:spPr>
            <a:xfrm>
              <a:off x="694" y="7723"/>
              <a:ext cx="1537" cy="18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" name="TextBox 1"/>
            <p:cNvSpPr/>
            <p:nvPr/>
          </p:nvSpPr>
          <p:spPr>
            <a:xfrm>
              <a:off x="759" y="7876"/>
              <a:ext cx="1553" cy="352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altLang="en-US" sz="1140" b="0" strike="noStrike" spc="-1" dirty="0">
                  <a:solidFill>
                    <a:srgbClr val="727272"/>
                  </a:solidFill>
                  <a:latin typeface="Aptos"/>
                </a:rPr>
                <a:t>File Upload UI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74" y="8361"/>
              <a:ext cx="851" cy="8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570"/>
            </a:p>
          </p:txBody>
        </p:sp>
        <p:pic>
          <p:nvPicPr>
            <p:cNvPr id="3" name="Picture 2" descr="devices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14" y="8467"/>
              <a:ext cx="725" cy="725"/>
            </a:xfrm>
            <a:prstGeom prst="rect">
              <a:avLst/>
            </a:prstGeom>
          </p:spPr>
        </p:pic>
      </p:grpSp>
      <p:cxnSp>
        <p:nvCxnSpPr>
          <p:cNvPr id="10" name="Elbow Connector 9"/>
          <p:cNvCxnSpPr>
            <a:cxnSpLocks/>
          </p:cNvCxnSpPr>
          <p:nvPr/>
        </p:nvCxnSpPr>
        <p:spPr>
          <a:xfrm rot="5400000" flipH="1" flipV="1">
            <a:off x="3636059" y="2523214"/>
            <a:ext cx="557922" cy="5924043"/>
          </a:xfrm>
          <a:prstGeom prst="bentConnector3">
            <a:avLst>
              <a:gd name="adj1" fmla="val 140973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cxnSpLocks/>
          </p:cNvCxnSpPr>
          <p:nvPr/>
        </p:nvCxnSpPr>
        <p:spPr>
          <a:xfrm rot="16200000" flipH="1">
            <a:off x="4607701" y="7417758"/>
            <a:ext cx="340054" cy="1989443"/>
          </a:xfrm>
          <a:prstGeom prst="bentConnector2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cxnSpLocks/>
          </p:cNvCxnSpPr>
          <p:nvPr/>
        </p:nvCxnSpPr>
        <p:spPr>
          <a:xfrm>
            <a:off x="5014101" y="5714426"/>
            <a:ext cx="818704" cy="434344"/>
          </a:xfrm>
          <a:prstGeom prst="bentConnector3">
            <a:avLst>
              <a:gd name="adj1" fmla="val 50000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</p:cNvCxnSpPr>
          <p:nvPr/>
        </p:nvCxnSpPr>
        <p:spPr>
          <a:xfrm rot="10800000" flipV="1">
            <a:off x="5891115" y="4251893"/>
            <a:ext cx="16053" cy="2850193"/>
          </a:xfrm>
          <a:prstGeom prst="bentConnector3">
            <a:avLst>
              <a:gd name="adj1" fmla="val 1524033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5400000">
            <a:off x="7170303" y="5002170"/>
            <a:ext cx="382743" cy="4225"/>
          </a:xfrm>
          <a:prstGeom prst="bentConnector2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cxnSpLocks/>
          </p:cNvCxnSpPr>
          <p:nvPr/>
        </p:nvCxnSpPr>
        <p:spPr>
          <a:xfrm rot="5400000" flipV="1">
            <a:off x="7166078" y="6383592"/>
            <a:ext cx="218831" cy="18588"/>
          </a:xfrm>
          <a:prstGeom prst="bentConnector3">
            <a:avLst>
              <a:gd name="adj1" fmla="val -19884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cxnSpLocks/>
          </p:cNvCxnSpPr>
          <p:nvPr/>
        </p:nvCxnSpPr>
        <p:spPr>
          <a:xfrm flipV="1">
            <a:off x="8678461" y="5051175"/>
            <a:ext cx="926864" cy="2049644"/>
          </a:xfrm>
          <a:prstGeom prst="bentConnector3">
            <a:avLst>
              <a:gd name="adj1" fmla="val 50000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cxnSpLocks/>
          </p:cNvCxnSpPr>
          <p:nvPr/>
        </p:nvCxnSpPr>
        <p:spPr>
          <a:xfrm rot="10800000" flipH="1">
            <a:off x="9755714" y="5695364"/>
            <a:ext cx="1357497" cy="2779661"/>
          </a:xfrm>
          <a:prstGeom prst="bentConnector4">
            <a:avLst>
              <a:gd name="adj1" fmla="val -16840"/>
              <a:gd name="adj2" fmla="val 57726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8919259" y="8728207"/>
            <a:ext cx="698738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 Box 59"/>
          <p:cNvSpPr txBox="1"/>
          <p:nvPr/>
        </p:nvSpPr>
        <p:spPr>
          <a:xfrm>
            <a:off x="5940119" y="1674700"/>
            <a:ext cx="1667001" cy="32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436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809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246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619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7055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428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865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301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330">
                <a:latin typeface="Aptos" charset="0"/>
                <a:cs typeface="Aptos" charset="0"/>
              </a:rPr>
              <a:t>Optional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108149" y="2320437"/>
            <a:ext cx="1667000" cy="2163574"/>
            <a:chOff x="6137275" y="1132840"/>
            <a:chExt cx="1252855" cy="1626061"/>
          </a:xfrm>
        </p:grpSpPr>
        <p:cxnSp>
          <p:nvCxnSpPr>
            <p:cNvPr id="48" name="Elbow Connector 47"/>
            <p:cNvCxnSpPr>
              <a:stCxn id="166" idx="3"/>
            </p:cNvCxnSpPr>
            <p:nvPr/>
          </p:nvCxnSpPr>
          <p:spPr>
            <a:xfrm flipV="1">
              <a:off x="6534470" y="1307291"/>
              <a:ext cx="222885" cy="1451610"/>
            </a:xfrm>
            <a:prstGeom prst="bentConnector2">
              <a:avLst/>
            </a:prstGeom>
            <a:ln>
              <a:solidFill>
                <a:srgbClr val="0259FA"/>
              </a:solidFill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 Box 60"/>
            <p:cNvSpPr txBox="1"/>
            <p:nvPr/>
          </p:nvSpPr>
          <p:spPr>
            <a:xfrm>
              <a:off x="6137275" y="1132840"/>
              <a:ext cx="1252855" cy="245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330" dirty="0">
                  <a:latin typeface="Aptos" charset="0"/>
                  <a:cs typeface="Aptos" charset="0"/>
                </a:rPr>
                <a:t>Optional</a:t>
              </a:r>
            </a:p>
          </p:txBody>
        </p:sp>
      </p:grpSp>
      <p:grpSp>
        <p:nvGrpSpPr>
          <p:cNvPr id="180" name="Group 72"/>
          <p:cNvGrpSpPr/>
          <p:nvPr/>
        </p:nvGrpSpPr>
        <p:grpSpPr>
          <a:xfrm>
            <a:off x="2328204" y="5094079"/>
            <a:ext cx="2762792" cy="1133033"/>
            <a:chOff x="997200" y="3126600"/>
            <a:chExt cx="1938240" cy="794880"/>
          </a:xfrm>
        </p:grpSpPr>
        <p:grpSp>
          <p:nvGrpSpPr>
            <p:cNvPr id="181" name="Group 54"/>
            <p:cNvGrpSpPr/>
            <p:nvPr/>
          </p:nvGrpSpPr>
          <p:grpSpPr>
            <a:xfrm>
              <a:off x="997200" y="3126600"/>
              <a:ext cx="1938240" cy="794880"/>
              <a:chOff x="997200" y="3126600"/>
              <a:chExt cx="1938240" cy="794880"/>
            </a:xfrm>
          </p:grpSpPr>
          <p:sp>
            <p:nvSpPr>
              <p:cNvPr id="182" name="Rectangle 55"/>
              <p:cNvSpPr/>
              <p:nvPr/>
            </p:nvSpPr>
            <p:spPr>
              <a:xfrm>
                <a:off x="1100520" y="3238200"/>
                <a:ext cx="1834920" cy="68328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E8E8E8">
                    <a:lumMod val="90000"/>
                  </a:srgbClr>
                </a:solidFill>
              </a:ln>
              <a:effectLst>
                <a:outerShdw blurRad="57240" dist="1908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/>
            </p:style>
          </p:sp>
          <p:sp>
            <p:nvSpPr>
              <p:cNvPr id="183" name="Rectangle 56"/>
              <p:cNvSpPr/>
              <p:nvPr/>
            </p:nvSpPr>
            <p:spPr>
              <a:xfrm>
                <a:off x="997200" y="3126600"/>
                <a:ext cx="1834920" cy="6832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4" name="Group 71"/>
            <p:cNvGrpSpPr/>
            <p:nvPr/>
          </p:nvGrpSpPr>
          <p:grpSpPr>
            <a:xfrm>
              <a:off x="1060200" y="3226320"/>
              <a:ext cx="1821600" cy="626765"/>
              <a:chOff x="1060200" y="3226320"/>
              <a:chExt cx="1821600" cy="626765"/>
            </a:xfrm>
          </p:grpSpPr>
          <p:pic>
            <p:nvPicPr>
              <p:cNvPr id="185" name="Picture 57" descr="A blue square with black lines&#10;&#10;Description automatically generated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0200" y="3226320"/>
                <a:ext cx="458640" cy="4953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6" name="TextBox 59"/>
              <p:cNvSpPr/>
              <p:nvPr/>
            </p:nvSpPr>
            <p:spPr>
              <a:xfrm>
                <a:off x="1519560" y="3269520"/>
                <a:ext cx="1362240" cy="583565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1" strike="noStrike" spc="-1" dirty="0">
                    <a:solidFill>
                      <a:srgbClr val="000000"/>
                    </a:solidFill>
                    <a:latin typeface="Aptos"/>
                  </a:rPr>
                  <a:t>EDB 15 (ERP)</a:t>
                </a:r>
                <a:endParaRPr lang="en-GB" sz="1425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 dirty="0">
                    <a:solidFill>
                      <a:srgbClr val="727272"/>
                    </a:solidFill>
                    <a:latin typeface="Aptos"/>
                  </a:rPr>
                  <a:t>Computer Engine</a:t>
                </a:r>
                <a:endParaRPr lang="en-GB" sz="1425" b="0" strike="noStrike" spc="-1" dirty="0">
                  <a:latin typeface="Arial"/>
                </a:endParaRPr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10086919" y="2326351"/>
            <a:ext cx="1666156" cy="415694"/>
            <a:chOff x="12007" y="1552"/>
            <a:chExt cx="1972" cy="492"/>
          </a:xfrm>
        </p:grpSpPr>
        <p:sp>
          <p:nvSpPr>
            <p:cNvPr id="62" name="Text Box 61"/>
            <p:cNvSpPr txBox="1"/>
            <p:nvPr/>
          </p:nvSpPr>
          <p:spPr>
            <a:xfrm>
              <a:off x="12007" y="1658"/>
              <a:ext cx="1973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en-US" sz="1330" dirty="0">
                  <a:latin typeface="Aptos" charset="0"/>
                  <a:cs typeface="Aptos" charset="0"/>
                </a:rPr>
                <a:t>Optional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3234" y="1552"/>
              <a:ext cx="0" cy="492"/>
            </a:xfrm>
            <a:prstGeom prst="straightConnector1">
              <a:avLst/>
            </a:prstGeom>
            <a:ln>
              <a:solidFill>
                <a:srgbClr val="0259FA"/>
              </a:solidFill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/>
        </p:nvCxnSpPr>
        <p:spPr>
          <a:xfrm>
            <a:off x="12053862" y="5407250"/>
            <a:ext cx="659027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7" name="Group 8"/>
          <p:cNvGrpSpPr/>
          <p:nvPr/>
        </p:nvGrpSpPr>
        <p:grpSpPr>
          <a:xfrm>
            <a:off x="9731214" y="4735549"/>
            <a:ext cx="2615830" cy="959814"/>
            <a:chOff x="6106051" y="2681026"/>
            <a:chExt cx="1835189" cy="673454"/>
          </a:xfrm>
        </p:grpSpPr>
        <p:sp>
          <p:nvSpPr>
            <p:cNvPr id="208" name="Rectangle 50"/>
            <p:cNvSpPr/>
            <p:nvPr/>
          </p:nvSpPr>
          <p:spPr>
            <a:xfrm>
              <a:off x="6210000" y="2768400"/>
              <a:ext cx="1731240" cy="5860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sp>
          <p:nvSpPr>
            <p:cNvPr id="209" name="Rectangle 23"/>
            <p:cNvSpPr/>
            <p:nvPr/>
          </p:nvSpPr>
          <p:spPr>
            <a:xfrm>
              <a:off x="6106051" y="2681026"/>
              <a:ext cx="1731240" cy="58608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>
                  <a:lumMod val="85000"/>
                </a:srgb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pic>
          <p:nvPicPr>
            <p:cNvPr id="210" name="Picture 14" descr="A blue magnifying glass with a graph in the center&#10;&#10;Description automatically generated"/>
            <p:cNvPicPr/>
            <p:nvPr/>
          </p:nvPicPr>
          <p:blipFill>
            <a:blip r:embed="rId17"/>
            <a:stretch>
              <a:fillRect/>
            </a:stretch>
          </p:blipFill>
          <p:spPr>
            <a:xfrm flipH="1">
              <a:off x="6213226" y="2782089"/>
              <a:ext cx="332280" cy="38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11" name="TextBox 28"/>
            <p:cNvSpPr/>
            <p:nvPr/>
          </p:nvSpPr>
          <p:spPr>
            <a:xfrm>
              <a:off x="6575400" y="2732400"/>
              <a:ext cx="1254960" cy="39180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rgbClr val="FFFFFF"/>
              </a:soli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 dirty="0">
                  <a:solidFill>
                    <a:srgbClr val="000000"/>
                  </a:solidFill>
                  <a:latin typeface="Aptos"/>
                </a:rPr>
                <a:t>Data Processing</a:t>
              </a:r>
              <a:br>
                <a:rPr sz="1425"/>
              </a:br>
              <a:r>
                <a:rPr lang="en-US" sz="1425" b="0" strike="noStrike" spc="-1" dirty="0" err="1">
                  <a:solidFill>
                    <a:srgbClr val="727272"/>
                  </a:solidFill>
                  <a:latin typeface="Aptos"/>
                </a:rPr>
                <a:t>BigQuery</a:t>
              </a:r>
              <a:endParaRPr lang="en-GB" sz="1425" b="0" strike="noStrike" spc="-1" dirty="0" err="1">
                <a:latin typeface="Arial"/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>
            <a:off x="12429000" y="8583728"/>
            <a:ext cx="659027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9605322" y="6887156"/>
            <a:ext cx="5893223" cy="2456143"/>
            <a:chOff x="11437" y="6950"/>
            <a:chExt cx="6975" cy="2907"/>
          </a:xfrm>
        </p:grpSpPr>
        <p:grpSp>
          <p:nvGrpSpPr>
            <p:cNvPr id="19" name="Group 18"/>
            <p:cNvGrpSpPr/>
            <p:nvPr/>
          </p:nvGrpSpPr>
          <p:grpSpPr>
            <a:xfrm>
              <a:off x="11437" y="6950"/>
              <a:ext cx="6975" cy="2907"/>
              <a:chOff x="11663" y="7176"/>
              <a:chExt cx="6975" cy="3114"/>
            </a:xfrm>
          </p:grpSpPr>
          <p:sp>
            <p:nvSpPr>
              <p:cNvPr id="157" name="Rectangle 39"/>
              <p:cNvSpPr/>
              <p:nvPr/>
            </p:nvSpPr>
            <p:spPr>
              <a:xfrm>
                <a:off x="11663" y="7176"/>
                <a:ext cx="6975" cy="311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E2841">
                    <a:lumMod val="50000"/>
                    <a:lumOff val="50000"/>
                  </a:srgbClr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/>
            </p:style>
          </p:sp>
          <p:sp>
            <p:nvSpPr>
              <p:cNvPr id="233" name="TextBox 30"/>
              <p:cNvSpPr/>
              <p:nvPr/>
            </p:nvSpPr>
            <p:spPr>
              <a:xfrm>
                <a:off x="11780" y="7337"/>
                <a:ext cx="5089" cy="431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FFFF"/>
                </a:soli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 dirty="0">
                    <a:solidFill>
                      <a:srgbClr val="727272"/>
                    </a:solidFill>
                    <a:latin typeface="Aptos"/>
                  </a:rPr>
                  <a:t>Optional - Streaming and Unstructured Data</a:t>
                </a:r>
                <a:endParaRPr lang="en-GB" sz="1425" b="0" strike="noStrike" spc="-1" dirty="0">
                  <a:latin typeface="Arial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15559" y="8490"/>
              <a:ext cx="2554" cy="1225"/>
              <a:chOff x="15785" y="8716"/>
              <a:chExt cx="2554" cy="1225"/>
            </a:xfrm>
          </p:grpSpPr>
          <p:sp>
            <p:nvSpPr>
              <p:cNvPr id="200" name="Rectangle 36"/>
              <p:cNvSpPr/>
              <p:nvPr/>
            </p:nvSpPr>
            <p:spPr>
              <a:xfrm>
                <a:off x="15905" y="8907"/>
                <a:ext cx="2434" cy="10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4" name="Rectangle 26"/>
              <p:cNvSpPr/>
              <p:nvPr/>
            </p:nvSpPr>
            <p:spPr>
              <a:xfrm>
                <a:off x="15785" y="8716"/>
                <a:ext cx="2375" cy="1017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35" name="TextBox 34"/>
              <p:cNvSpPr/>
              <p:nvPr/>
            </p:nvSpPr>
            <p:spPr>
              <a:xfrm>
                <a:off x="16424" y="8898"/>
                <a:ext cx="1897" cy="661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 dirty="0">
                    <a:solidFill>
                      <a:srgbClr val="000000"/>
                    </a:solidFill>
                    <a:latin typeface="Aptos"/>
                  </a:rPr>
                  <a:t>Data Lake</a:t>
                </a:r>
                <a:br>
                  <a:rPr sz="1425"/>
                </a:br>
                <a:r>
                  <a:rPr lang="en-US" sz="1425" b="0" strike="noStrike" spc="-1" dirty="0">
                    <a:solidFill>
                      <a:srgbClr val="727272"/>
                    </a:solidFill>
                    <a:latin typeface="Aptos"/>
                  </a:rPr>
                  <a:t>Cloud Storage</a:t>
                </a:r>
                <a:endParaRPr lang="en-GB" sz="1425" b="0" strike="noStrike" spc="-1" dirty="0">
                  <a:latin typeface="Arial"/>
                </a:endParaRPr>
              </a:p>
            </p:txBody>
          </p:sp>
          <p:pic>
            <p:nvPicPr>
              <p:cNvPr id="236" name="Picture 19" descr="A blue rectangular object with white circles and a white circle&#10;&#10;Description automatically generated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flipH="1">
                <a:off x="15908" y="8871"/>
                <a:ext cx="516" cy="626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195" name="Group 40"/>
            <p:cNvGrpSpPr/>
            <p:nvPr/>
          </p:nvGrpSpPr>
          <p:grpSpPr>
            <a:xfrm>
              <a:off x="11615" y="8321"/>
              <a:ext cx="3293" cy="1225"/>
              <a:chOff x="6195240" y="5068800"/>
              <a:chExt cx="1951920" cy="726120"/>
            </a:xfrm>
          </p:grpSpPr>
          <p:sp>
            <p:nvSpPr>
              <p:cNvPr id="196" name="Rectangle 35"/>
              <p:cNvSpPr/>
              <p:nvPr/>
            </p:nvSpPr>
            <p:spPr>
              <a:xfrm>
                <a:off x="6298200" y="5151240"/>
                <a:ext cx="1848960" cy="6436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Rectangle 25"/>
              <p:cNvSpPr/>
              <p:nvPr/>
            </p:nvSpPr>
            <p:spPr>
              <a:xfrm>
                <a:off x="6195240" y="5068800"/>
                <a:ext cx="1828440" cy="60264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98" name="Picture 21" descr="A blue hexagon with dots and a black background&#10;&#10;Description automatically generated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flipH="1">
                <a:off x="6294960" y="5155920"/>
                <a:ext cx="324000" cy="43740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9" name="TextBox 33"/>
              <p:cNvSpPr/>
              <p:nvPr/>
            </p:nvSpPr>
            <p:spPr>
              <a:xfrm>
                <a:off x="6634266" y="5102525"/>
                <a:ext cx="1270080" cy="544733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FFFFFF"/>
                </a:solidFill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wrap="square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 dirty="0">
                    <a:solidFill>
                      <a:srgbClr val="000000"/>
                    </a:solidFill>
                    <a:latin typeface="Aptos"/>
                  </a:rPr>
                  <a:t>Streaming  &amp; File Processing</a:t>
                </a:r>
                <a:br>
                  <a:rPr sz="1425"/>
                </a:br>
                <a:r>
                  <a:rPr lang="en-US" sz="1425" b="0" strike="noStrike" spc="-1" dirty="0">
                    <a:solidFill>
                      <a:srgbClr val="727272"/>
                    </a:solidFill>
                    <a:latin typeface="Aptos"/>
                  </a:rPr>
                  <a:t>Dataflow</a:t>
                </a:r>
                <a:endParaRPr lang="en-GB" sz="1425" b="0" strike="noStrike" spc="-1" dirty="0">
                  <a:latin typeface="Arial"/>
                </a:endParaRPr>
              </a:p>
            </p:txBody>
          </p:sp>
        </p:grpSp>
      </p:grpSp>
      <p:cxnSp>
        <p:nvCxnSpPr>
          <p:cNvPr id="52" name="Straight Arrow Connector 51"/>
          <p:cNvCxnSpPr/>
          <p:nvPr/>
        </p:nvCxnSpPr>
        <p:spPr>
          <a:xfrm>
            <a:off x="15258592" y="5596139"/>
            <a:ext cx="659027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cxnSpLocks/>
          </p:cNvCxnSpPr>
          <p:nvPr/>
        </p:nvCxnSpPr>
        <p:spPr>
          <a:xfrm flipH="1" flipV="1">
            <a:off x="11113212" y="5695363"/>
            <a:ext cx="4117497" cy="2925964"/>
          </a:xfrm>
          <a:prstGeom prst="bentConnector4">
            <a:avLst>
              <a:gd name="adj1" fmla="val -5552"/>
              <a:gd name="adj2" fmla="val 54772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cxnSpLocks/>
          </p:cNvCxnSpPr>
          <p:nvPr/>
        </p:nvCxnSpPr>
        <p:spPr>
          <a:xfrm rot="5400000" flipH="1" flipV="1">
            <a:off x="7453347" y="2486039"/>
            <a:ext cx="76887" cy="13199973"/>
          </a:xfrm>
          <a:prstGeom prst="bentConnector3">
            <a:avLst>
              <a:gd name="adj1" fmla="val -297319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2"/>
          <p:cNvGrpSpPr/>
          <p:nvPr/>
        </p:nvGrpSpPr>
        <p:grpSpPr>
          <a:xfrm>
            <a:off x="-329171" y="-1412931"/>
            <a:ext cx="19210655" cy="2121535"/>
            <a:chOff x="0" y="-38131"/>
            <a:chExt cx="5059596" cy="786542"/>
          </a:xfrm>
        </p:grpSpPr>
        <p:sp>
          <p:nvSpPr>
            <p:cNvPr id="24" name="Freeform 3"/>
            <p:cNvSpPr/>
            <p:nvPr/>
          </p:nvSpPr>
          <p:spPr>
            <a:xfrm>
              <a:off x="0" y="0"/>
              <a:ext cx="5059596" cy="748411"/>
            </a:xfrm>
            <a:custGeom>
              <a:avLst/>
              <a:gdLst/>
              <a:ahLst/>
              <a:cxnLst/>
              <a:rect l="l" t="t" r="r" b="b"/>
              <a:pathLst>
                <a:path w="5059561" h="1029241">
                  <a:moveTo>
                    <a:pt x="0" y="0"/>
                  </a:moveTo>
                  <a:lnTo>
                    <a:pt x="5059561" y="0"/>
                  </a:lnTo>
                  <a:lnTo>
                    <a:pt x="5059561" y="1029241"/>
                  </a:lnTo>
                  <a:lnTo>
                    <a:pt x="0" y="1029241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25" name="TextBox 4"/>
            <p:cNvSpPr txBox="1"/>
            <p:nvPr/>
          </p:nvSpPr>
          <p:spPr>
            <a:xfrm>
              <a:off x="0" y="-38131"/>
              <a:ext cx="5059596" cy="593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8" name="Freeform 5"/>
          <p:cNvSpPr/>
          <p:nvPr/>
        </p:nvSpPr>
        <p:spPr>
          <a:xfrm>
            <a:off x="16804754" y="9074551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6"/>
          <p:cNvSpPr/>
          <p:nvPr/>
        </p:nvSpPr>
        <p:spPr>
          <a:xfrm>
            <a:off x="38361" y="-795834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7"/>
          <p:cNvSpPr/>
          <p:nvPr/>
        </p:nvSpPr>
        <p:spPr>
          <a:xfrm>
            <a:off x="14242343" y="-173401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8"/>
          <p:cNvSpPr/>
          <p:nvPr/>
        </p:nvSpPr>
        <p:spPr>
          <a:xfrm>
            <a:off x="900991" y="9922935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cxnSp>
        <p:nvCxnSpPr>
          <p:cNvPr id="32" name="Elbow Connector 31"/>
          <p:cNvCxnSpPr/>
          <p:nvPr/>
        </p:nvCxnSpPr>
        <p:spPr>
          <a:xfrm flipV="1">
            <a:off x="5023167" y="1690374"/>
            <a:ext cx="3695621" cy="3637322"/>
          </a:xfrm>
          <a:prstGeom prst="bentConnector3">
            <a:avLst>
              <a:gd name="adj1" fmla="val 6698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Freeform 9"/>
          <p:cNvSpPr/>
          <p:nvPr/>
        </p:nvSpPr>
        <p:spPr>
          <a:xfrm>
            <a:off x="17488382" y="-143293"/>
            <a:ext cx="1262380" cy="301625"/>
          </a:xfrm>
          <a:custGeom>
            <a:avLst/>
            <a:gdLst/>
            <a:ahLst/>
            <a:cxnLst/>
            <a:rect l="l" t="t" r="r" b="b"/>
            <a:pathLst>
              <a:path w="1607271" h="401818">
                <a:moveTo>
                  <a:pt x="0" y="0"/>
                </a:moveTo>
                <a:lnTo>
                  <a:pt x="1607270" y="0"/>
                </a:lnTo>
                <a:lnTo>
                  <a:pt x="1607270" y="401818"/>
                </a:lnTo>
                <a:lnTo>
                  <a:pt x="0" y="40181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49" name="TextBox 14"/>
          <p:cNvSpPr txBox="1"/>
          <p:nvPr/>
        </p:nvSpPr>
        <p:spPr>
          <a:xfrm>
            <a:off x="3900656" y="237"/>
            <a:ext cx="10450651" cy="68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PLANNED DATA ARCHITECTURE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6912" y="274426"/>
            <a:ext cx="19654012" cy="17575861"/>
            <a:chOff x="-535611" y="-2064254"/>
            <a:chExt cx="5176365" cy="4629033"/>
          </a:xfrm>
        </p:grpSpPr>
        <p:sp>
          <p:nvSpPr>
            <p:cNvPr id="3" name="Freeform 3"/>
            <p:cNvSpPr/>
            <p:nvPr/>
          </p:nvSpPr>
          <p:spPr>
            <a:xfrm>
              <a:off x="-535611" y="-2064254"/>
              <a:ext cx="4640754" cy="2564779"/>
            </a:xfrm>
            <a:custGeom>
              <a:avLst/>
              <a:gdLst/>
              <a:ahLst/>
              <a:cxnLst/>
              <a:rect l="l" t="t" r="r" b="b"/>
              <a:pathLst>
                <a:path w="4640754" h="2564779">
                  <a:moveTo>
                    <a:pt x="22408" y="0"/>
                  </a:moveTo>
                  <a:lnTo>
                    <a:pt x="4618346" y="0"/>
                  </a:lnTo>
                  <a:cubicBezTo>
                    <a:pt x="4630722" y="0"/>
                    <a:pt x="4640754" y="10032"/>
                    <a:pt x="4640754" y="22408"/>
                  </a:cubicBezTo>
                  <a:lnTo>
                    <a:pt x="4640754" y="2542371"/>
                  </a:lnTo>
                  <a:cubicBezTo>
                    <a:pt x="4640754" y="2554747"/>
                    <a:pt x="4630722" y="2564779"/>
                    <a:pt x="4618346" y="2564779"/>
                  </a:cubicBezTo>
                  <a:lnTo>
                    <a:pt x="22408" y="2564779"/>
                  </a:lnTo>
                  <a:cubicBezTo>
                    <a:pt x="10032" y="2564779"/>
                    <a:pt x="0" y="2554747"/>
                    <a:pt x="0" y="2542371"/>
                  </a:cubicBezTo>
                  <a:lnTo>
                    <a:pt x="0" y="22408"/>
                  </a:lnTo>
                  <a:cubicBezTo>
                    <a:pt x="0" y="10032"/>
                    <a:pt x="10032" y="0"/>
                    <a:pt x="224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40754" cy="254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37175" y="2033082"/>
            <a:ext cx="4654595" cy="979530"/>
            <a:chOff x="0" y="0"/>
            <a:chExt cx="833025" cy="1753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3025" cy="175305"/>
            </a:xfrm>
            <a:custGeom>
              <a:avLst/>
              <a:gdLst/>
              <a:ahLst/>
              <a:cxnLst/>
              <a:rect l="l" t="t" r="r" b="b"/>
              <a:pathLst>
                <a:path w="833025" h="175305">
                  <a:moveTo>
                    <a:pt x="0" y="0"/>
                  </a:moveTo>
                  <a:lnTo>
                    <a:pt x="833025" y="0"/>
                  </a:lnTo>
                  <a:lnTo>
                    <a:pt x="833025" y="175305"/>
                  </a:lnTo>
                  <a:lnTo>
                    <a:pt x="0" y="175305"/>
                  </a:lnTo>
                  <a:close/>
                </a:path>
              </a:pathLst>
            </a:custGeom>
            <a:solidFill>
              <a:srgbClr val="09218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33025" cy="222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0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637175" y="3329549"/>
          <a:ext cx="12511321" cy="5018363"/>
        </p:xfrm>
        <a:graphic>
          <a:graphicData uri="http://schemas.openxmlformats.org/drawingml/2006/table">
            <a:tbl>
              <a:tblPr/>
              <a:tblGrid>
                <a:gridCol w="481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7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7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5083"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</a:rPr>
                        <a:t>FULL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</a:rPr>
                        <a:t>LOAN ACCOUNT TRANSACTION</a:t>
                      </a:r>
                      <a:endParaRPr lang="en-US" sz="1700">
                        <a:latin typeface="DM Sans"/>
                      </a:endParaRP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E7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TIME: 48H 43M 24S</a:t>
                      </a:r>
                      <a:endParaRPr lang="en-US" sz="1700">
                        <a:latin typeface="DM Sans"/>
                      </a:endParaRPr>
                    </a:p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RECORDS: 2 BILLION  82 MILLION PLUS</a:t>
                      </a: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1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</a:rPr>
                        <a:t>Manual Backup and Restore</a:t>
                      </a: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4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5083"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INCREMENTAL </a:t>
                      </a:r>
                      <a:r>
                        <a:rPr lang="en-US" sz="1700" b="0" i="0" u="none" strike="noStrike" noProof="0">
                          <a:solidFill>
                            <a:srgbClr val="000000"/>
                          </a:solidFill>
                          <a:latin typeface="DM Sans"/>
                        </a:rPr>
                        <a:t>LOAN ACCOUNT TRANSACTION</a:t>
                      </a:r>
                    </a:p>
                    <a:p>
                      <a:pPr lvl="0" algn="ctr">
                        <a:lnSpc>
                          <a:spcPts val="2420"/>
                        </a:lnSpc>
                        <a:buNone/>
                        <a:defRPr/>
                      </a:pPr>
                      <a:endParaRPr lang="en-US" sz="1700">
                        <a:solidFill>
                          <a:srgbClr val="000000"/>
                        </a:solidFill>
                        <a:latin typeface="DM Sans"/>
                      </a:endParaRP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E7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TIME: 40-50 MIN</a:t>
                      </a:r>
                      <a:endParaRPr lang="en-US" sz="1700">
                        <a:latin typeface="DM Sans"/>
                      </a:endParaRPr>
                    </a:p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RECORDS: 4 MILLION 2 HUNDRED 66 THOUSAND PLUS</a:t>
                      </a: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1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TIME: 3-5 HOURS</a:t>
                      </a:r>
                      <a:endParaRPr lang="en-US" sz="1700">
                        <a:latin typeface="DM Sans"/>
                      </a:endParaRPr>
                    </a:p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RECORDS: AVERAGE 2 MILLION PLUS</a:t>
                      </a: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8197"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</a:rPr>
                        <a:t>LOAN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ACCOUNT</a:t>
                      </a:r>
                      <a:endParaRPr lang="en-US" sz="1700">
                        <a:latin typeface="DM Sans"/>
                      </a:endParaRP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FE7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TIME: 6H 4M 12S</a:t>
                      </a:r>
                      <a:endParaRPr lang="en-US" sz="1700">
                        <a:latin typeface="DM Sans"/>
                      </a:endParaRPr>
                    </a:p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RECORDS: 44 MILLION 6 HUNDRED 37 THOUSAND PLUS</a:t>
                      </a:r>
                    </a:p>
                    <a:p>
                      <a:pPr algn="ctr">
                        <a:lnSpc>
                          <a:spcPts val="2420"/>
                        </a:lnSpc>
                      </a:pPr>
                      <a:endParaRPr lang="en-US" sz="1700">
                        <a:solidFill>
                          <a:srgbClr val="00000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19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2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TIME: 8 HOURS 23 MIN</a:t>
                      </a:r>
                      <a:endParaRPr lang="en-US" sz="1700">
                        <a:latin typeface="DM Sans"/>
                      </a:endParaRPr>
                    </a:p>
                    <a:p>
                      <a:pPr algn="ctr">
                        <a:lnSpc>
                          <a:spcPts val="2420"/>
                        </a:lnSpc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RECORDS: 44 MILLION </a:t>
                      </a:r>
                      <a:r>
                        <a:rPr lang="en-US" sz="1700" err="1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MILLION</a:t>
                      </a:r>
                      <a:r>
                        <a:rPr lang="en-US" sz="17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PLUS</a:t>
                      </a:r>
                    </a:p>
                  </a:txBody>
                  <a:tcPr marL="251340" marR="251340" marT="251340" marB="251340" anchor="ctr">
                    <a:lnL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785" cap="flat" cmpd="sng" algn="ctr">
                      <a:solidFill>
                        <a:srgbClr val="0921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E1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7482270" y="2033082"/>
            <a:ext cx="3678204" cy="1013929"/>
            <a:chOff x="0" y="0"/>
            <a:chExt cx="658282" cy="1814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8282" cy="181461"/>
            </a:xfrm>
            <a:custGeom>
              <a:avLst/>
              <a:gdLst/>
              <a:ahLst/>
              <a:cxnLst/>
              <a:rect l="l" t="t" r="r" b="b"/>
              <a:pathLst>
                <a:path w="658282" h="181461">
                  <a:moveTo>
                    <a:pt x="0" y="0"/>
                  </a:moveTo>
                  <a:lnTo>
                    <a:pt x="658282" y="0"/>
                  </a:lnTo>
                  <a:lnTo>
                    <a:pt x="658282" y="181461"/>
                  </a:lnTo>
                  <a:lnTo>
                    <a:pt x="0" y="181461"/>
                  </a:lnTo>
                  <a:close/>
                </a:path>
              </a:pathLst>
            </a:custGeom>
            <a:solidFill>
              <a:srgbClr val="092185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58282" cy="229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73304" y="2033082"/>
            <a:ext cx="3738679" cy="1013929"/>
            <a:chOff x="0" y="0"/>
            <a:chExt cx="669105" cy="1814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9105" cy="181461"/>
            </a:xfrm>
            <a:custGeom>
              <a:avLst/>
              <a:gdLst/>
              <a:ahLst/>
              <a:cxnLst/>
              <a:rect l="l" t="t" r="r" b="b"/>
              <a:pathLst>
                <a:path w="669105" h="181461">
                  <a:moveTo>
                    <a:pt x="0" y="0"/>
                  </a:moveTo>
                  <a:lnTo>
                    <a:pt x="669105" y="0"/>
                  </a:lnTo>
                  <a:lnTo>
                    <a:pt x="669105" y="181461"/>
                  </a:lnTo>
                  <a:lnTo>
                    <a:pt x="0" y="181461"/>
                  </a:lnTo>
                  <a:close/>
                </a:path>
              </a:pathLst>
            </a:custGeom>
            <a:solidFill>
              <a:srgbClr val="092185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69105" cy="229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974949" y="759100"/>
            <a:ext cx="1116913" cy="269600"/>
          </a:xfrm>
          <a:custGeom>
            <a:avLst/>
            <a:gdLst/>
            <a:ahLst/>
            <a:cxnLst/>
            <a:rect l="l" t="t" r="r" b="b"/>
            <a:pathLst>
              <a:path w="1116913" h="269600">
                <a:moveTo>
                  <a:pt x="0" y="0"/>
                </a:moveTo>
                <a:lnTo>
                  <a:pt x="1116913" y="0"/>
                </a:lnTo>
                <a:lnTo>
                  <a:pt x="1116913" y="269600"/>
                </a:lnTo>
                <a:lnTo>
                  <a:pt x="0" y="26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123662" y="2393278"/>
            <a:ext cx="1699895" cy="21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5"/>
              </a:lnSpc>
              <a:spcBef>
                <a:spcPct val="0"/>
              </a:spcBef>
            </a:pPr>
            <a:r>
              <a:rPr lang="en-US" sz="1550">
                <a:solidFill>
                  <a:srgbClr val="FFFFFF"/>
                </a:solidFill>
                <a:latin typeface="DM Sans"/>
                <a:ea typeface="DM Sans"/>
                <a:cs typeface="DM Sans"/>
              </a:rPr>
              <a:t>TABLE NAME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64211" y="2334039"/>
            <a:ext cx="2114324" cy="45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5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BIGQUERY USING AIRBYTE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39073" y="2285064"/>
            <a:ext cx="2114324" cy="45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5"/>
              </a:lnSpc>
              <a:spcBef>
                <a:spcPct val="0"/>
              </a:spcBef>
            </a:pPr>
            <a:r>
              <a:rPr lang="en-US" sz="173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POSTGRESQL USING AIRFLOW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0409" y="651037"/>
            <a:ext cx="11378015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5000" b="1" spc="-110">
                <a:solidFill>
                  <a:srgbClr val="092185"/>
                </a:solidFill>
                <a:latin typeface="Inter Bold"/>
                <a:ea typeface="Inter Bold"/>
                <a:cs typeface="Inter Bold"/>
                <a:sym typeface="Inter Bold"/>
              </a:rPr>
              <a:t>DATA INTEGRATION PERFORMANCE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6599" y="274427"/>
            <a:ext cx="17620364" cy="9738146"/>
            <a:chOff x="0" y="0"/>
            <a:chExt cx="4640754" cy="2564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754" cy="2564779"/>
            </a:xfrm>
            <a:custGeom>
              <a:avLst/>
              <a:gdLst/>
              <a:ahLst/>
              <a:cxnLst/>
              <a:rect l="l" t="t" r="r" b="b"/>
              <a:pathLst>
                <a:path w="4640754" h="2564779">
                  <a:moveTo>
                    <a:pt x="22408" y="0"/>
                  </a:moveTo>
                  <a:lnTo>
                    <a:pt x="4618346" y="0"/>
                  </a:lnTo>
                  <a:cubicBezTo>
                    <a:pt x="4630722" y="0"/>
                    <a:pt x="4640754" y="10032"/>
                    <a:pt x="4640754" y="22408"/>
                  </a:cubicBezTo>
                  <a:lnTo>
                    <a:pt x="4640754" y="2542371"/>
                  </a:lnTo>
                  <a:cubicBezTo>
                    <a:pt x="4640754" y="2554747"/>
                    <a:pt x="4630722" y="2564779"/>
                    <a:pt x="4618346" y="2564779"/>
                  </a:cubicBezTo>
                  <a:lnTo>
                    <a:pt x="22408" y="2564779"/>
                  </a:lnTo>
                  <a:cubicBezTo>
                    <a:pt x="10032" y="2564779"/>
                    <a:pt x="0" y="2554747"/>
                    <a:pt x="0" y="2542371"/>
                  </a:cubicBezTo>
                  <a:lnTo>
                    <a:pt x="0" y="22408"/>
                  </a:lnTo>
                  <a:cubicBezTo>
                    <a:pt x="0" y="10032"/>
                    <a:pt x="10032" y="0"/>
                    <a:pt x="224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40754" cy="254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881192" y="9685133"/>
            <a:ext cx="2525616" cy="0"/>
          </a:xfrm>
          <a:prstGeom prst="line">
            <a:avLst/>
          </a:prstGeom>
          <a:ln w="66675" cap="rnd">
            <a:solidFill>
              <a:srgbClr val="09218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228236" y="2468542"/>
            <a:ext cx="14203781" cy="3086100"/>
            <a:chOff x="0" y="0"/>
            <a:chExt cx="374091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40914" cy="812800"/>
            </a:xfrm>
            <a:custGeom>
              <a:avLst/>
              <a:gdLst/>
              <a:ahLst/>
              <a:cxnLst/>
              <a:rect l="l" t="t" r="r" b="b"/>
              <a:pathLst>
                <a:path w="3740914" h="812800">
                  <a:moveTo>
                    <a:pt x="27798" y="0"/>
                  </a:moveTo>
                  <a:lnTo>
                    <a:pt x="3713116" y="0"/>
                  </a:lnTo>
                  <a:cubicBezTo>
                    <a:pt x="3728468" y="0"/>
                    <a:pt x="3740914" y="12446"/>
                    <a:pt x="3740914" y="27798"/>
                  </a:cubicBezTo>
                  <a:lnTo>
                    <a:pt x="3740914" y="785002"/>
                  </a:lnTo>
                  <a:cubicBezTo>
                    <a:pt x="3740914" y="800354"/>
                    <a:pt x="3728468" y="812800"/>
                    <a:pt x="3713116" y="812800"/>
                  </a:cubicBezTo>
                  <a:lnTo>
                    <a:pt x="27798" y="812800"/>
                  </a:lnTo>
                  <a:cubicBezTo>
                    <a:pt x="12446" y="812800"/>
                    <a:pt x="0" y="800354"/>
                    <a:pt x="0" y="785002"/>
                  </a:cubicBezTo>
                  <a:lnTo>
                    <a:pt x="0" y="27798"/>
                  </a:lnTo>
                  <a:cubicBezTo>
                    <a:pt x="0" y="12446"/>
                    <a:pt x="12446" y="0"/>
                    <a:pt x="27798" y="0"/>
                  </a:cubicBezTo>
                  <a:close/>
                </a:path>
              </a:pathLst>
            </a:custGeom>
            <a:solidFill>
              <a:srgbClr val="F7F8F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3740913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9216" y="2563932"/>
            <a:ext cx="2615763" cy="261576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E7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28236" y="5872695"/>
            <a:ext cx="14203781" cy="3086100"/>
            <a:chOff x="0" y="0"/>
            <a:chExt cx="374091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40914" cy="812800"/>
            </a:xfrm>
            <a:custGeom>
              <a:avLst/>
              <a:gdLst/>
              <a:ahLst/>
              <a:cxnLst/>
              <a:rect l="l" t="t" r="r" b="b"/>
              <a:pathLst>
                <a:path w="3740914" h="812800">
                  <a:moveTo>
                    <a:pt x="27798" y="0"/>
                  </a:moveTo>
                  <a:lnTo>
                    <a:pt x="3713116" y="0"/>
                  </a:lnTo>
                  <a:cubicBezTo>
                    <a:pt x="3728468" y="0"/>
                    <a:pt x="3740914" y="12446"/>
                    <a:pt x="3740914" y="27798"/>
                  </a:cubicBezTo>
                  <a:lnTo>
                    <a:pt x="3740914" y="785002"/>
                  </a:lnTo>
                  <a:cubicBezTo>
                    <a:pt x="3740914" y="800354"/>
                    <a:pt x="3728468" y="812800"/>
                    <a:pt x="3713116" y="812800"/>
                  </a:cubicBezTo>
                  <a:lnTo>
                    <a:pt x="27798" y="812800"/>
                  </a:lnTo>
                  <a:cubicBezTo>
                    <a:pt x="12446" y="812800"/>
                    <a:pt x="0" y="800354"/>
                    <a:pt x="0" y="785002"/>
                  </a:cubicBezTo>
                  <a:lnTo>
                    <a:pt x="0" y="27798"/>
                  </a:lnTo>
                  <a:cubicBezTo>
                    <a:pt x="0" y="12446"/>
                    <a:pt x="12446" y="0"/>
                    <a:pt x="27798" y="0"/>
                  </a:cubicBezTo>
                  <a:close/>
                </a:path>
              </a:pathLst>
            </a:custGeom>
            <a:solidFill>
              <a:srgbClr val="EE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3740913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9216" y="6107864"/>
            <a:ext cx="2615763" cy="261576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218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099423" y="698662"/>
            <a:ext cx="1135275" cy="274032"/>
          </a:xfrm>
          <a:custGeom>
            <a:avLst/>
            <a:gdLst/>
            <a:ahLst/>
            <a:cxnLst/>
            <a:rect l="l" t="t" r="r" b="b"/>
            <a:pathLst>
              <a:path w="1135275" h="274032">
                <a:moveTo>
                  <a:pt x="0" y="0"/>
                </a:moveTo>
                <a:lnTo>
                  <a:pt x="1135275" y="0"/>
                </a:lnTo>
                <a:lnTo>
                  <a:pt x="1135275" y="274032"/>
                </a:lnTo>
                <a:lnTo>
                  <a:pt x="0" y="27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040130" y="3458744"/>
            <a:ext cx="2431394" cy="826140"/>
          </a:xfrm>
          <a:custGeom>
            <a:avLst/>
            <a:gdLst/>
            <a:ahLst/>
            <a:cxnLst/>
            <a:rect l="l" t="t" r="r" b="b"/>
            <a:pathLst>
              <a:path w="2431394" h="826140">
                <a:moveTo>
                  <a:pt x="0" y="0"/>
                </a:moveTo>
                <a:lnTo>
                  <a:pt x="2431394" y="0"/>
                </a:lnTo>
                <a:lnTo>
                  <a:pt x="2431394" y="826139"/>
                </a:lnTo>
                <a:lnTo>
                  <a:pt x="0" y="826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06169" y="6782137"/>
            <a:ext cx="2699315" cy="926765"/>
          </a:xfrm>
          <a:custGeom>
            <a:avLst/>
            <a:gdLst/>
            <a:ahLst/>
            <a:cxnLst/>
            <a:rect l="l" t="t" r="r" b="b"/>
            <a:pathLst>
              <a:path w="2699315" h="926765">
                <a:moveTo>
                  <a:pt x="0" y="0"/>
                </a:moveTo>
                <a:lnTo>
                  <a:pt x="2699315" y="0"/>
                </a:lnTo>
                <a:lnTo>
                  <a:pt x="2699315" y="926765"/>
                </a:lnTo>
                <a:lnTo>
                  <a:pt x="0" y="926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00409" y="651037"/>
            <a:ext cx="9355417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5000" b="1" spc="-110" dirty="0">
                <a:solidFill>
                  <a:srgbClr val="092185"/>
                </a:solidFill>
                <a:latin typeface="Inter Bold"/>
                <a:ea typeface="Inter Bold"/>
                <a:cs typeface="Inter Bold"/>
                <a:sym typeface="Inter Bold"/>
              </a:rPr>
              <a:t>PERFORMANCE COMPARE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533948" y="3294281"/>
            <a:ext cx="1846298" cy="112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</a:pPr>
            <a:r>
              <a:rPr lang="en-US" sz="3500" b="1" spc="-77" dirty="0">
                <a:solidFill>
                  <a:srgbClr val="092185"/>
                </a:solidFill>
                <a:latin typeface="Inter Bold"/>
                <a:ea typeface="Inter Bold"/>
                <a:cs typeface="Inter Bold"/>
                <a:sym typeface="Inter Bold"/>
              </a:rPr>
              <a:t>22 HOURS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29981" y="6837764"/>
            <a:ext cx="1654233" cy="112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5"/>
              </a:lnSpc>
            </a:pPr>
            <a:r>
              <a:rPr lang="en-US" sz="3500" b="1" spc="-77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1 MIN 46 SEC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73852" y="3698854"/>
            <a:ext cx="6925230" cy="66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  <a:sym typeface="DM Sans Bold"/>
              </a:rPr>
              <a:t>EDB POSTGRESQL 15</a:t>
            </a:r>
          </a:p>
          <a:p>
            <a:pPr algn="ctr">
              <a:lnSpc>
                <a:spcPts val="2575"/>
              </a:lnSpc>
              <a:spcBef>
                <a:spcPct val="0"/>
              </a:spcBef>
            </a:pPr>
            <a:endParaRPr lang="en-US" sz="2500" b="1">
              <a:solidFill>
                <a:srgbClr val="092185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476289" y="7094707"/>
            <a:ext cx="419996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  <a:sym typeface="DM Sans Bold"/>
              </a:rPr>
              <a:t>BIGQUERY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00409" y="1620818"/>
            <a:ext cx="715176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0"/>
              </a:lnSpc>
            </a:pPr>
            <a:r>
              <a:rPr lang="en-US" sz="2000" spc="-1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Loan Snapshot Prepare Time for 6 months Worth of Data</a:t>
            </a:r>
          </a:p>
          <a:p>
            <a:pPr marL="0" lvl="0" indent="0" algn="l">
              <a:lnSpc>
                <a:spcPts val="2560"/>
              </a:lnSpc>
            </a:pPr>
            <a:r>
              <a:rPr lang="en-US" sz="2000" spc="-1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2000" b="1" spc="-1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 hundred 80 million Plus records)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062" y="-6746859"/>
            <a:ext cx="17838079" cy="15938709"/>
            <a:chOff x="0" y="19050"/>
            <a:chExt cx="4687343" cy="4642237"/>
          </a:xfrm>
        </p:grpSpPr>
        <p:sp>
          <p:nvSpPr>
            <p:cNvPr id="3" name="Freeform 3"/>
            <p:cNvSpPr/>
            <p:nvPr/>
          </p:nvSpPr>
          <p:spPr>
            <a:xfrm>
              <a:off x="46589" y="2096508"/>
              <a:ext cx="4640754" cy="2564779"/>
            </a:xfrm>
            <a:custGeom>
              <a:avLst/>
              <a:gdLst/>
              <a:ahLst/>
              <a:cxnLst/>
              <a:rect l="l" t="t" r="r" b="b"/>
              <a:pathLst>
                <a:path w="4640754" h="2564779">
                  <a:moveTo>
                    <a:pt x="22408" y="0"/>
                  </a:moveTo>
                  <a:lnTo>
                    <a:pt x="4618346" y="0"/>
                  </a:lnTo>
                  <a:cubicBezTo>
                    <a:pt x="4630722" y="0"/>
                    <a:pt x="4640754" y="10032"/>
                    <a:pt x="4640754" y="22408"/>
                  </a:cubicBezTo>
                  <a:lnTo>
                    <a:pt x="4640754" y="2542371"/>
                  </a:lnTo>
                  <a:cubicBezTo>
                    <a:pt x="4640754" y="2554747"/>
                    <a:pt x="4630722" y="2564779"/>
                    <a:pt x="4618346" y="2564779"/>
                  </a:cubicBezTo>
                  <a:lnTo>
                    <a:pt x="22408" y="2564779"/>
                  </a:lnTo>
                  <a:cubicBezTo>
                    <a:pt x="10032" y="2564779"/>
                    <a:pt x="0" y="2554747"/>
                    <a:pt x="0" y="2542371"/>
                  </a:cubicBezTo>
                  <a:lnTo>
                    <a:pt x="0" y="22408"/>
                  </a:lnTo>
                  <a:cubicBezTo>
                    <a:pt x="0" y="10032"/>
                    <a:pt x="10032" y="0"/>
                    <a:pt x="224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40754" cy="254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93887" y="3549135"/>
            <a:ext cx="8070721" cy="2142570"/>
            <a:chOff x="0" y="0"/>
            <a:chExt cx="1553989" cy="385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3989" cy="385887"/>
            </a:xfrm>
            <a:custGeom>
              <a:avLst/>
              <a:gdLst/>
              <a:ahLst/>
              <a:cxnLst/>
              <a:rect l="l" t="t" r="r" b="b"/>
              <a:pathLst>
                <a:path w="1553989" h="385887">
                  <a:moveTo>
                    <a:pt x="0" y="0"/>
                  </a:moveTo>
                  <a:lnTo>
                    <a:pt x="1553989" y="0"/>
                  </a:lnTo>
                  <a:lnTo>
                    <a:pt x="1553989" y="385887"/>
                  </a:lnTo>
                  <a:lnTo>
                    <a:pt x="0" y="38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2185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53989" cy="433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7881192" y="9685133"/>
            <a:ext cx="2525616" cy="0"/>
          </a:xfrm>
          <a:prstGeom prst="line">
            <a:avLst/>
          </a:prstGeom>
          <a:ln w="66675" cap="rnd">
            <a:solidFill>
              <a:srgbClr val="09218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507494" y="5972423"/>
            <a:ext cx="8057114" cy="2156177"/>
            <a:chOff x="0" y="0"/>
            <a:chExt cx="1553989" cy="3858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53989" cy="385887"/>
            </a:xfrm>
            <a:custGeom>
              <a:avLst/>
              <a:gdLst/>
              <a:ahLst/>
              <a:cxnLst/>
              <a:rect l="l" t="t" r="r" b="b"/>
              <a:pathLst>
                <a:path w="1553989" h="385887">
                  <a:moveTo>
                    <a:pt x="0" y="0"/>
                  </a:moveTo>
                  <a:lnTo>
                    <a:pt x="1553989" y="0"/>
                  </a:lnTo>
                  <a:lnTo>
                    <a:pt x="1553989" y="385887"/>
                  </a:lnTo>
                  <a:lnTo>
                    <a:pt x="0" y="3858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92185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553989" cy="4335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9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3938" y="3850317"/>
            <a:ext cx="1507111" cy="15071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FE7C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3938" y="6296956"/>
            <a:ext cx="1507111" cy="15071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EE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99520" y="4205410"/>
            <a:ext cx="5666641" cy="133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0"/>
              </a:lnSpc>
            </a:pPr>
            <a:r>
              <a:rPr lang="en-US" sz="160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CPU: 48 cores</a:t>
            </a:r>
            <a:endParaRPr lang="en-US" sz="160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algn="l">
              <a:lnSpc>
                <a:spcPts val="2130"/>
              </a:lnSpc>
            </a:pPr>
            <a:r>
              <a:rPr lang="en-US" sz="160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RAM: 256 GB</a:t>
            </a:r>
            <a:endParaRPr lang="en-US" sz="160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algn="l">
              <a:lnSpc>
                <a:spcPts val="2130"/>
              </a:lnSpc>
            </a:pPr>
            <a:r>
              <a:rPr lang="en-US" sz="160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Boot Disk: 100GB</a:t>
            </a:r>
            <a:endParaRPr lang="en-US" sz="160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algn="l">
              <a:lnSpc>
                <a:spcPts val="2130"/>
              </a:lnSpc>
            </a:pPr>
            <a:r>
              <a:rPr lang="en-US" sz="160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Archive Log Disk:  3 TB</a:t>
            </a:r>
            <a:endParaRPr lang="en-US" sz="160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algn="l">
              <a:lnSpc>
                <a:spcPts val="2130"/>
              </a:lnSpc>
            </a:pPr>
            <a:r>
              <a:rPr lang="en-US" sz="160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Data Disk: 11 TB</a:t>
            </a:r>
            <a:endParaRPr lang="en-US" sz="1600">
              <a:solidFill>
                <a:srgbClr val="000000"/>
              </a:solidFill>
              <a:latin typeface="DM Sans"/>
              <a:ea typeface="Inter"/>
              <a:cs typeface="Inter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958574" y="4438311"/>
            <a:ext cx="1097839" cy="373024"/>
          </a:xfrm>
          <a:custGeom>
            <a:avLst/>
            <a:gdLst/>
            <a:ahLst/>
            <a:cxnLst/>
            <a:rect l="l" t="t" r="r" b="b"/>
            <a:pathLst>
              <a:path w="1097839" h="373024">
                <a:moveTo>
                  <a:pt x="0" y="0"/>
                </a:moveTo>
                <a:lnTo>
                  <a:pt x="1097839" y="0"/>
                </a:lnTo>
                <a:lnTo>
                  <a:pt x="1097839" y="373024"/>
                </a:lnTo>
                <a:lnTo>
                  <a:pt x="0" y="373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28951" y="6868170"/>
            <a:ext cx="1127461" cy="387095"/>
          </a:xfrm>
          <a:custGeom>
            <a:avLst/>
            <a:gdLst/>
            <a:ahLst/>
            <a:cxnLst/>
            <a:rect l="l" t="t" r="r" b="b"/>
            <a:pathLst>
              <a:path w="1127461" h="387095">
                <a:moveTo>
                  <a:pt x="0" y="0"/>
                </a:moveTo>
                <a:lnTo>
                  <a:pt x="1127462" y="0"/>
                </a:lnTo>
                <a:lnTo>
                  <a:pt x="1127462" y="387095"/>
                </a:lnTo>
                <a:lnTo>
                  <a:pt x="0" y="387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10391" y="1511003"/>
            <a:ext cx="8115751" cy="102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95"/>
              </a:lnSpc>
            </a:pPr>
            <a:r>
              <a:rPr lang="en-US" sz="3200" spc="-2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Comparing cost of current data warehouse vs </a:t>
            </a:r>
            <a:r>
              <a:rPr lang="en-US" sz="3200" spc="-28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BigQuery</a:t>
            </a:r>
            <a:r>
              <a:rPr lang="en-US" sz="3200" spc="-28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</a:t>
            </a:r>
            <a:r>
              <a:rPr lang="en-US" sz="3200" b="1" spc="-28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 days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00409" y="651037"/>
            <a:ext cx="6621372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5000" b="1" spc="-110" dirty="0">
                <a:solidFill>
                  <a:srgbClr val="092185"/>
                </a:solidFill>
                <a:latin typeface="Inter Bold"/>
                <a:ea typeface="Inter Bold"/>
                <a:cs typeface="Inter Bold"/>
                <a:sym typeface="Inter Bold"/>
              </a:rPr>
              <a:t>COST COMPARE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85165" y="3845486"/>
            <a:ext cx="6984321" cy="352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  <a:sym typeface="DM Sans Bold"/>
              </a:rPr>
              <a:t>CURRENT POSTGRESQL DW CONFIG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2614" y="6821736"/>
            <a:ext cx="6039149" cy="108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775" lvl="1" indent="-179070" algn="l">
              <a:lnSpc>
                <a:spcPts val="2130"/>
              </a:lnSpc>
              <a:buFont typeface="Arial"/>
              <a:buChar char="•"/>
            </a:pPr>
            <a:r>
              <a:rPr lang="en-US" sz="1650" err="1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Bigquery</a:t>
            </a:r>
            <a:r>
              <a:rPr lang="en-US" sz="165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 is serverless</a:t>
            </a:r>
            <a:endParaRPr lang="en-US" sz="165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marL="358775" lvl="1" indent="-179070" algn="l">
              <a:lnSpc>
                <a:spcPts val="2130"/>
              </a:lnSpc>
              <a:buFont typeface="Arial"/>
              <a:buChar char="•"/>
            </a:pPr>
            <a:r>
              <a:rPr lang="en-US" sz="165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Cloud Storage (serverless) was used for staging area </a:t>
            </a:r>
            <a:endParaRPr lang="en-US" sz="1650">
              <a:solidFill>
                <a:srgbClr val="000000"/>
              </a:solidFill>
              <a:latin typeface="DM Sans"/>
              <a:ea typeface="Inter"/>
              <a:cs typeface="Inter"/>
            </a:endParaRPr>
          </a:p>
          <a:p>
            <a:pPr marL="358775" lvl="1" indent="-179070" algn="l">
              <a:lnSpc>
                <a:spcPts val="2130"/>
              </a:lnSpc>
              <a:buFont typeface="Arial"/>
              <a:buChar char="•"/>
            </a:pPr>
            <a:r>
              <a:rPr lang="en-US" sz="1650" err="1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CloudSQL</a:t>
            </a:r>
            <a:r>
              <a:rPr lang="en-US" sz="1650">
                <a:solidFill>
                  <a:srgbClr val="000000"/>
                </a:solidFill>
                <a:latin typeface="DM Sans"/>
                <a:ea typeface="Inter"/>
                <a:cs typeface="Inter"/>
                <a:sym typeface="Inter"/>
              </a:rPr>
              <a:t>(PostgreSQL) as Data Mart (vCPUs: 2, RAM: 7.5 GiB)</a:t>
            </a:r>
            <a:endParaRPr lang="en-US" sz="1650">
              <a:solidFill>
                <a:srgbClr val="000000"/>
              </a:solidFill>
              <a:latin typeface="DM Sans"/>
              <a:ea typeface="Inter"/>
              <a:cs typeface="Inter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699520" y="6308779"/>
            <a:ext cx="7377945" cy="341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75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92185"/>
                </a:solidFill>
                <a:latin typeface="DM Sans Bold"/>
                <a:ea typeface="DM Sans Bold"/>
                <a:cs typeface="DM Sans Bold"/>
                <a:sym typeface="DM Sans Bold"/>
              </a:rPr>
              <a:t>BIGQUERY + CLOUD STORAGE + CLOUDSQL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162B7C6-B73E-87E0-5DEC-86FD89C37E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64684"/>
              </p:ext>
            </p:extLst>
          </p:nvPr>
        </p:nvGraphicFramePr>
        <p:xfrm>
          <a:off x="9863137" y="3519487"/>
          <a:ext cx="7686675" cy="4914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435" y="60116"/>
            <a:ext cx="17777528" cy="9952457"/>
            <a:chOff x="-41393" y="-56444"/>
            <a:chExt cx="4682147" cy="2621223"/>
          </a:xfrm>
        </p:grpSpPr>
        <p:sp>
          <p:nvSpPr>
            <p:cNvPr id="3" name="Freeform 3"/>
            <p:cNvSpPr/>
            <p:nvPr/>
          </p:nvSpPr>
          <p:spPr>
            <a:xfrm>
              <a:off x="-41393" y="-56444"/>
              <a:ext cx="4640754" cy="2564779"/>
            </a:xfrm>
            <a:custGeom>
              <a:avLst/>
              <a:gdLst/>
              <a:ahLst/>
              <a:cxnLst/>
              <a:rect l="l" t="t" r="r" b="b"/>
              <a:pathLst>
                <a:path w="4640754" h="2564779">
                  <a:moveTo>
                    <a:pt x="22408" y="0"/>
                  </a:moveTo>
                  <a:lnTo>
                    <a:pt x="4618346" y="0"/>
                  </a:lnTo>
                  <a:cubicBezTo>
                    <a:pt x="4630722" y="0"/>
                    <a:pt x="4640754" y="10032"/>
                    <a:pt x="4640754" y="22408"/>
                  </a:cubicBezTo>
                  <a:lnTo>
                    <a:pt x="4640754" y="2542371"/>
                  </a:lnTo>
                  <a:cubicBezTo>
                    <a:pt x="4640754" y="2554747"/>
                    <a:pt x="4630722" y="2564779"/>
                    <a:pt x="4618346" y="2564779"/>
                  </a:cubicBezTo>
                  <a:lnTo>
                    <a:pt x="22408" y="2564779"/>
                  </a:lnTo>
                  <a:cubicBezTo>
                    <a:pt x="10032" y="2564779"/>
                    <a:pt x="0" y="2554747"/>
                    <a:pt x="0" y="2542371"/>
                  </a:cubicBezTo>
                  <a:lnTo>
                    <a:pt x="0" y="22408"/>
                  </a:lnTo>
                  <a:cubicBezTo>
                    <a:pt x="0" y="10032"/>
                    <a:pt x="10032" y="0"/>
                    <a:pt x="224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4640754" cy="2545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1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881192" y="9685133"/>
            <a:ext cx="2525616" cy="0"/>
          </a:xfrm>
          <a:prstGeom prst="line">
            <a:avLst/>
          </a:prstGeom>
          <a:ln w="66675" cap="rnd">
            <a:solidFill>
              <a:srgbClr val="09218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6099423" y="698662"/>
            <a:ext cx="1135275" cy="274032"/>
          </a:xfrm>
          <a:custGeom>
            <a:avLst/>
            <a:gdLst/>
            <a:ahLst/>
            <a:cxnLst/>
            <a:rect l="l" t="t" r="r" b="b"/>
            <a:pathLst>
              <a:path w="1135275" h="274032">
                <a:moveTo>
                  <a:pt x="0" y="0"/>
                </a:moveTo>
                <a:lnTo>
                  <a:pt x="1135275" y="0"/>
                </a:lnTo>
                <a:lnTo>
                  <a:pt x="1135275" y="274032"/>
                </a:lnTo>
                <a:lnTo>
                  <a:pt x="0" y="27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00409" y="651037"/>
            <a:ext cx="9355417" cy="76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00"/>
              </a:lnSpc>
            </a:pPr>
            <a:r>
              <a:rPr lang="en-US" sz="5000" b="1" spc="-110" dirty="0">
                <a:solidFill>
                  <a:srgbClr val="092185"/>
                </a:solidFill>
                <a:latin typeface="Inter Bold"/>
                <a:ea typeface="Inter Bold"/>
                <a:cs typeface="Inter Bold"/>
              </a:rPr>
              <a:t>Migration Plan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CF8E772-5F4F-EDD8-3B72-5995225D5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62744"/>
              </p:ext>
            </p:extLst>
          </p:nvPr>
        </p:nvGraphicFramePr>
        <p:xfrm>
          <a:off x="5612130" y="3008376"/>
          <a:ext cx="6943722" cy="48209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5242469"/>
                    </a:ext>
                  </a:extLst>
                </a:gridCol>
                <a:gridCol w="4914897">
                  <a:extLst>
                    <a:ext uri="{9D8B030D-6E8A-4147-A177-3AD203B41FA5}">
                      <a16:colId xmlns:a16="http://schemas.microsoft.com/office/drawing/2014/main" val="3561955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992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Monthly Consolidated Asset Register Reports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7969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Special Savings Consolidated Report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94361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Risk Analysis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2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MI Portal Dashboard &amp; MI Portal Analytics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56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Fixed Asset Report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1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Management Report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74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ISBS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70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MRA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024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Agami Dashboard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91594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Budget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8716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Livestock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4809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 dirty="0">
                          <a:latin typeface="DM Sans"/>
                        </a:rPr>
                        <a:t>Reporting Tool</a:t>
                      </a:r>
                      <a:endParaRPr lang="en-US" sz="1600" b="0">
                        <a:latin typeface="DM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638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700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58366" y="0"/>
            <a:ext cx="965835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74915" y="405543"/>
            <a:ext cx="1165913" cy="291478"/>
          </a:xfrm>
          <a:custGeom>
            <a:avLst/>
            <a:gdLst/>
            <a:ahLst/>
            <a:cxnLst/>
            <a:rect l="l" t="t" r="r" b="b"/>
            <a:pathLst>
              <a:path w="1165913" h="291478">
                <a:moveTo>
                  <a:pt x="0" y="0"/>
                </a:moveTo>
                <a:lnTo>
                  <a:pt x="1165914" y="0"/>
                </a:lnTo>
                <a:lnTo>
                  <a:pt x="1165914" y="291478"/>
                </a:lnTo>
                <a:lnTo>
                  <a:pt x="0" y="291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37220" y="4422117"/>
            <a:ext cx="8245699" cy="145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5"/>
              </a:lnSpc>
              <a:spcBef>
                <a:spcPct val="0"/>
              </a:spcBef>
            </a:pPr>
            <a:r>
              <a:rPr lang="en-US" sz="4700" b="1">
                <a:solidFill>
                  <a:srgbClr val="FFFFFF"/>
                </a:solidFill>
                <a:latin typeface="Now Bold"/>
                <a:ea typeface="+mn-lt"/>
                <a:cs typeface="+mn-lt"/>
                <a:sym typeface="Now Bold"/>
              </a:rPr>
              <a:t>STORY OF DATA WAREHOUSE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855464" y="4359866"/>
            <a:ext cx="10434893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43"/>
              </a:lnSpc>
            </a:pPr>
            <a:r>
              <a:rPr lang="en-US" sz="7500" b="1" spc="45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  <a:endParaRPr lang="en-US" sz="7500" b="1" spc="459" dirty="0">
              <a:solidFill>
                <a:srgbClr val="FFFFFF"/>
              </a:solidFill>
              <a:latin typeface="Now Bold"/>
              <a:ea typeface="Now Bold"/>
              <a:cs typeface="Now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233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67866" y="761952"/>
            <a:ext cx="7851135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  <a:spcBef>
                <a:spcPct val="0"/>
              </a:spcBef>
            </a:pPr>
            <a:r>
              <a:rPr lang="en-US" sz="6550" b="1">
                <a:solidFill>
                  <a:srgbClr val="FFFFFF"/>
                </a:solidFill>
                <a:latin typeface="Now Bold"/>
                <a:ea typeface="Inter Bold"/>
              </a:rPr>
              <a:t>STATS OF ERP DB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1351" y="7201179"/>
            <a:ext cx="6496219" cy="2328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06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Now Bold"/>
                <a:sym typeface="Now Bold"/>
              </a:rPr>
              <a:t>TPS:</a:t>
            </a:r>
            <a:r>
              <a:rPr lang="en-US" sz="4400" b="1">
                <a:solidFill>
                  <a:srgbClr val="FFFFFF"/>
                </a:solidFill>
                <a:latin typeface="Now Bold"/>
                <a:sym typeface="Now Bold"/>
              </a:rPr>
              <a:t> 3500+</a:t>
            </a:r>
            <a:endParaRPr lang="en-US" sz="4400">
              <a:solidFill>
                <a:srgbClr val="FFFFFF"/>
              </a:solidFill>
              <a:latin typeface="Now Bold"/>
              <a:sym typeface="Now Bold"/>
            </a:endParaRPr>
          </a:p>
          <a:p>
            <a:endParaRPr lang="en-US">
              <a:solidFill>
                <a:srgbClr val="FFFFFF"/>
              </a:solidFill>
              <a:latin typeface="Calibri"/>
              <a:ea typeface="Calibri"/>
              <a:cs typeface="Calibri"/>
              <a:sym typeface="Now Bold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4400">
              <a:solidFill>
                <a:srgbClr val="FFFFFF"/>
              </a:solidFill>
              <a:latin typeface="Now Bold"/>
              <a:ea typeface="Calibri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C34BA3-5BAD-51D1-73E5-6464858F1F71}"/>
              </a:ext>
            </a:extLst>
          </p:cNvPr>
          <p:cNvGrpSpPr/>
          <p:nvPr/>
        </p:nvGrpSpPr>
        <p:grpSpPr>
          <a:xfrm>
            <a:off x="2287642" y="3837868"/>
            <a:ext cx="7574894" cy="2328201"/>
            <a:chOff x="1271588" y="2878963"/>
            <a:chExt cx="7574894" cy="2328201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CABDAA79-B837-9674-2CEF-99FB00F91059}"/>
                </a:ext>
              </a:extLst>
            </p:cNvPr>
            <p:cNvSpPr txBox="1"/>
            <p:nvPr/>
          </p:nvSpPr>
          <p:spPr>
            <a:xfrm>
              <a:off x="2350263" y="2878963"/>
              <a:ext cx="6496219" cy="2328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506"/>
                </a:lnSpc>
                <a:spcBef>
                  <a:spcPct val="0"/>
                </a:spcBef>
              </a:pPr>
              <a:r>
                <a:rPr lang="en-US" sz="4400" dirty="0">
                  <a:solidFill>
                    <a:srgbClr val="FFFFFF"/>
                  </a:solidFill>
                  <a:latin typeface="Now Bold"/>
                  <a:sym typeface="Now Bold"/>
                </a:rPr>
                <a:t>Database Size:</a:t>
              </a:r>
              <a:r>
                <a:rPr lang="en-US" sz="4400" b="1" dirty="0">
                  <a:solidFill>
                    <a:srgbClr val="FFFFFF"/>
                  </a:solidFill>
                  <a:latin typeface="Now Bold"/>
                  <a:sym typeface="Now Bold"/>
                </a:rPr>
                <a:t> 10TB+</a:t>
              </a:r>
              <a:endParaRPr lang="en-US" sz="4400" dirty="0">
                <a:solidFill>
                  <a:srgbClr val="FFFFFF"/>
                </a:solidFill>
                <a:latin typeface="Now Bold"/>
                <a:sym typeface="Now Bold"/>
              </a:endParaRPr>
            </a:p>
            <a:p>
              <a:endParaRPr lang="en-US">
                <a:solidFill>
                  <a:srgbClr val="FFFFFF"/>
                </a:solidFill>
                <a:latin typeface="Calibri"/>
                <a:ea typeface="Calibri"/>
                <a:cs typeface="Calibri"/>
                <a:sym typeface="Now Bold"/>
              </a:endParaRPr>
            </a:p>
            <a:p>
              <a:pPr>
                <a:lnSpc>
                  <a:spcPts val="2855"/>
                </a:lnSpc>
                <a:spcBef>
                  <a:spcPct val="0"/>
                </a:spcBef>
              </a:pPr>
              <a:endParaRPr lang="en-US" sz="4400">
                <a:solidFill>
                  <a:srgbClr val="FFFFFF"/>
                </a:solidFill>
                <a:latin typeface="Now Bold"/>
                <a:ea typeface="Calibri"/>
                <a:cs typeface="Calibri"/>
              </a:endParaRPr>
            </a:p>
          </p:txBody>
        </p:sp>
        <p:pic>
          <p:nvPicPr>
            <p:cNvPr id="9" name="Graphic 84" descr="Server outline">
              <a:extLst>
                <a:ext uri="{FF2B5EF4-FFF2-40B4-BE49-F238E27FC236}">
                  <a16:creationId xmlns:a16="http://schemas.microsoft.com/office/drawing/2014/main" id="{5A6AF698-D307-8C6E-05E4-3FF281F7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1588" y="3429000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Graphic 13" descr="Tally with solid fill">
            <a:extLst>
              <a:ext uri="{FF2B5EF4-FFF2-40B4-BE49-F238E27FC236}">
                <a16:creationId xmlns:a16="http://schemas.microsoft.com/office/drawing/2014/main" id="{40B2EE0A-4D7D-7045-22C0-FC426FE99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8627" y="6026369"/>
            <a:ext cx="914400" cy="914400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0B8F130C-8C8B-D707-DA70-BAD498728F7A}"/>
              </a:ext>
            </a:extLst>
          </p:cNvPr>
          <p:cNvSpPr txBox="1"/>
          <p:nvPr/>
        </p:nvSpPr>
        <p:spPr>
          <a:xfrm>
            <a:off x="3510834" y="5624627"/>
            <a:ext cx="7303773" cy="2328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506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Now Bold"/>
                <a:sym typeface="Now Bold"/>
              </a:rPr>
              <a:t>Number of Tables:</a:t>
            </a:r>
            <a:r>
              <a:rPr lang="en-US" sz="4400" b="1" dirty="0">
                <a:solidFill>
                  <a:srgbClr val="FFFFFF"/>
                </a:solidFill>
                <a:latin typeface="Now Bold"/>
                <a:sym typeface="Now Bold"/>
              </a:rPr>
              <a:t> 2500+</a:t>
            </a:r>
            <a:endParaRPr lang="en-US" sz="4400" dirty="0">
              <a:solidFill>
                <a:srgbClr val="FFFFFF"/>
              </a:solidFill>
              <a:latin typeface="Now Bold"/>
              <a:sym typeface="Now Bold"/>
            </a:endParaRPr>
          </a:p>
          <a:p>
            <a:endParaRPr lang="en-US">
              <a:solidFill>
                <a:srgbClr val="FFFFFF"/>
              </a:solidFill>
              <a:latin typeface="Calibri"/>
              <a:ea typeface="Calibri"/>
              <a:cs typeface="Calibri"/>
              <a:sym typeface="Now Bold"/>
            </a:endParaRPr>
          </a:p>
          <a:p>
            <a:pPr>
              <a:lnSpc>
                <a:spcPts val="2855"/>
              </a:lnSpc>
              <a:spcBef>
                <a:spcPct val="0"/>
              </a:spcBef>
            </a:pPr>
            <a:endParaRPr lang="en-US" sz="4400">
              <a:solidFill>
                <a:srgbClr val="FFFFFF"/>
              </a:solidFill>
              <a:latin typeface="Now Bold"/>
              <a:ea typeface="Calibri"/>
              <a:cs typeface="Calibri"/>
            </a:endParaRPr>
          </a:p>
        </p:txBody>
      </p:sp>
      <p:pic>
        <p:nvPicPr>
          <p:cNvPr id="16" name="Graphic 15" descr="Abacus outline">
            <a:extLst>
              <a:ext uri="{FF2B5EF4-FFF2-40B4-BE49-F238E27FC236}">
                <a16:creationId xmlns:a16="http://schemas.microsoft.com/office/drawing/2014/main" id="{8A72B7D2-F9BE-C746-D50F-D6B536474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8628" y="76686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917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600" y="0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600635" y="4058308"/>
            <a:ext cx="1142373" cy="114237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597011" y="1879014"/>
            <a:ext cx="9879016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Now Bold"/>
                <a:ea typeface="+mn-lt"/>
                <a:cs typeface="+mn-lt"/>
              </a:rPr>
              <a:t>Why a Dedicated Data Warehouse is Essential</a:t>
            </a:r>
            <a:endParaRPr lang="en-US" sz="4800">
              <a:latin typeface="Now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924311" y="3763248"/>
            <a:ext cx="8717272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Resource Intensive Processing</a:t>
            </a:r>
            <a:endParaRPr lang="en-US" sz="3274" b="1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927364" y="4434932"/>
            <a:ext cx="6015843" cy="136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With massive transaction volumes and table sizes reaching several hundred GBs, running reports on the live ERP database during office hours becomes highly resource-intensive</a:t>
            </a:r>
            <a:endParaRPr lang="en-US">
              <a:latin typeface="DM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475496" y="6235653"/>
            <a:ext cx="1142373" cy="11423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84885" y="592954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 b="1">
                <a:solidFill>
                  <a:srgbClr val="4BD1FB"/>
                </a:solidFill>
                <a:latin typeface="DM Sans Bold"/>
                <a:ea typeface="DM Sans Bold"/>
                <a:cs typeface="DM Sans Bold"/>
              </a:rPr>
              <a:t>Report Frequency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02225" y="6558361"/>
            <a:ext cx="6015843" cy="136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DM Sans"/>
                <a:ea typeface="+mn-lt"/>
                <a:cs typeface="+mn-lt"/>
              </a:rPr>
              <a:t>Not all reports are end-of-day; clients need real-time or close real-time insights during office hours. Serving these reports directly from the live database is inefficient</a:t>
            </a:r>
            <a:endParaRPr lang="en-US">
              <a:latin typeface="DM Sans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5753878" y="6484615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5449220" y="8349230"/>
            <a:ext cx="1142373" cy="114237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72896" y="8043119"/>
            <a:ext cx="8602972" cy="551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3250">
                <a:solidFill>
                  <a:srgbClr val="4BD1FB"/>
                </a:solidFill>
                <a:latin typeface="DM Sans Bold"/>
                <a:ea typeface="+mn-lt"/>
                <a:cs typeface="+mn-lt"/>
              </a:rPr>
              <a:t>Importance of Fact and Dimension Tables</a:t>
            </a:r>
            <a:endParaRPr lang="en-US">
              <a:latin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775949" y="8671940"/>
            <a:ext cx="6015843" cy="136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1900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To optimize query performance and simplify complex analysis, we needed well-structured fact tables and</a:t>
            </a:r>
            <a:r>
              <a:rPr lang="en-US" sz="1900" u="none" strike="noStrike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, </a:t>
            </a:r>
            <a:r>
              <a:rPr lang="en-US" sz="1900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in some cases</a:t>
            </a:r>
            <a:r>
              <a:rPr lang="en-US" sz="1900" u="none" strike="noStrike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, </a:t>
            </a:r>
            <a:r>
              <a:rPr lang="en-US" sz="1900">
                <a:solidFill>
                  <a:srgbClr val="FFFFFF"/>
                </a:solidFill>
                <a:latin typeface="DM Sans"/>
                <a:ea typeface="+mn-lt"/>
                <a:cs typeface="+mn-lt"/>
                <a:sym typeface="DM Sans"/>
              </a:rPr>
              <a:t>consolidated facts and dimensions for more efficient data retrieval</a:t>
            </a:r>
            <a:endParaRPr lang="en-US">
              <a:latin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5746956" y="8596569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4" name="Graphic 23" descr="Server outline">
            <a:extLst>
              <a:ext uri="{FF2B5EF4-FFF2-40B4-BE49-F238E27FC236}">
                <a16:creationId xmlns:a16="http://schemas.microsoft.com/office/drawing/2014/main" id="{03736AEC-65C9-9B66-B006-87BA04EF04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12757" y="41704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5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hlinkClick r:id="" action="ppaction://noaction"/>
          </p:cNvPr>
          <p:cNvSpPr/>
          <p:nvPr/>
        </p:nvSpPr>
        <p:spPr>
          <a:xfrm>
            <a:off x="2219325" y="1882140"/>
            <a:ext cx="12525375" cy="6906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436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809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0246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619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7055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0428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38650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73015" algn="l" defTabSz="1268095" rtl="0" eaLnBrk="1" latinLnBrk="0" hangingPunct="1">
              <a:defRPr sz="24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20"/>
          </a:p>
        </p:txBody>
      </p:sp>
      <p:grpSp>
        <p:nvGrpSpPr>
          <p:cNvPr id="15" name="Group 14"/>
          <p:cNvGrpSpPr/>
          <p:nvPr/>
        </p:nvGrpSpPr>
        <p:grpSpPr>
          <a:xfrm>
            <a:off x="6876896" y="2117046"/>
            <a:ext cx="3584093" cy="5099064"/>
            <a:chOff x="6815" y="2813"/>
            <a:chExt cx="4242" cy="5675"/>
          </a:xfrm>
        </p:grpSpPr>
        <p:sp>
          <p:nvSpPr>
            <p:cNvPr id="159" name="Rectangle 22">
              <a:hlinkClick r:id="" action="ppaction://noaction"/>
            </p:cNvPr>
            <p:cNvSpPr/>
            <p:nvPr/>
          </p:nvSpPr>
          <p:spPr>
            <a:xfrm>
              <a:off x="6815" y="2813"/>
              <a:ext cx="4242" cy="567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8E8E8">
                  <a:lumMod val="9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164" name="TextBox 18"/>
            <p:cNvSpPr/>
            <p:nvPr/>
          </p:nvSpPr>
          <p:spPr>
            <a:xfrm>
              <a:off x="7141" y="3042"/>
              <a:ext cx="3243" cy="39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1330"/>
                </a:spcBef>
                <a:buNone/>
              </a:pPr>
              <a:r>
                <a:rPr lang="en-US" sz="1710" b="1" strike="noStrike" spc="-1">
                  <a:solidFill>
                    <a:srgbClr val="000000"/>
                  </a:solidFill>
                  <a:latin typeface="Aptos"/>
                </a:rPr>
                <a:t>Data Pipeline </a:t>
              </a:r>
              <a:r>
                <a:rPr lang="en-US" sz="1710" b="1" strike="noStrike" spc="-1">
                  <a:solidFill>
                    <a:srgbClr val="727272"/>
                  </a:solidFill>
                  <a:latin typeface="Aptos"/>
                </a:rPr>
                <a:t>Stack</a:t>
              </a:r>
              <a:endParaRPr lang="en-GB" sz="1710" b="0" strike="noStrike" spc="-1">
                <a:latin typeface="Arial"/>
              </a:endParaRPr>
            </a:p>
          </p:txBody>
        </p:sp>
      </p:grpSp>
      <p:grpSp>
        <p:nvGrpSpPr>
          <p:cNvPr id="165" name="Group 3"/>
          <p:cNvGrpSpPr/>
          <p:nvPr/>
        </p:nvGrpSpPr>
        <p:grpSpPr>
          <a:xfrm>
            <a:off x="7408019" y="2764244"/>
            <a:ext cx="2803400" cy="1222580"/>
            <a:chOff x="3538080" y="1922866"/>
            <a:chExt cx="1966782" cy="857989"/>
          </a:xfrm>
        </p:grpSpPr>
        <p:sp>
          <p:nvSpPr>
            <p:cNvPr id="166" name="Rectangle: Rounded Corners 27"/>
            <p:cNvSpPr/>
            <p:nvPr/>
          </p:nvSpPr>
          <p:spPr>
            <a:xfrm>
              <a:off x="3549342" y="1922866"/>
              <a:ext cx="1955520" cy="834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pic>
          <p:nvPicPr>
            <p:cNvPr id="167" name="Picture 15" descr="A colorful pinwheel on a black background&#10;&#10;Description automatically generated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4244752" y="2241594"/>
              <a:ext cx="271800" cy="298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8" name="TextBox 29"/>
            <p:cNvSpPr/>
            <p:nvPr/>
          </p:nvSpPr>
          <p:spPr>
            <a:xfrm>
              <a:off x="4053451" y="2508440"/>
              <a:ext cx="888120" cy="27241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570" b="1" strike="noStrike" spc="-1">
                  <a:solidFill>
                    <a:srgbClr val="000000"/>
                  </a:solidFill>
                  <a:latin typeface="Aptos"/>
                </a:rPr>
                <a:t>Airflow</a:t>
              </a:r>
              <a:endParaRPr lang="en-GB" sz="1570" b="0" strike="noStrike" spc="-1">
                <a:latin typeface="Arial"/>
              </a:endParaRPr>
            </a:p>
          </p:txBody>
        </p:sp>
        <p:sp>
          <p:nvSpPr>
            <p:cNvPr id="169" name="TextBox 44"/>
            <p:cNvSpPr/>
            <p:nvPr/>
          </p:nvSpPr>
          <p:spPr>
            <a:xfrm>
              <a:off x="3538080" y="1937840"/>
              <a:ext cx="1383480" cy="23828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Orchestration</a:t>
              </a:r>
              <a:endParaRPr lang="en-GB" sz="1425" b="0" strike="noStrike" spc="-1">
                <a:latin typeface="Arial"/>
              </a:endParaRPr>
            </a:p>
          </p:txBody>
        </p:sp>
      </p:grpSp>
      <p:grpSp>
        <p:nvGrpSpPr>
          <p:cNvPr id="170" name="Group 7"/>
          <p:cNvGrpSpPr/>
          <p:nvPr/>
        </p:nvGrpSpPr>
        <p:grpSpPr>
          <a:xfrm>
            <a:off x="7408020" y="4383085"/>
            <a:ext cx="2787346" cy="1109362"/>
            <a:chOff x="3538080" y="3049580"/>
            <a:chExt cx="1955520" cy="777980"/>
          </a:xfrm>
        </p:grpSpPr>
        <p:sp>
          <p:nvSpPr>
            <p:cNvPr id="171" name="Rectangle: Rounded Corners 42"/>
            <p:cNvSpPr/>
            <p:nvPr/>
          </p:nvSpPr>
          <p:spPr>
            <a:xfrm>
              <a:off x="3538080" y="3049580"/>
              <a:ext cx="1955520" cy="7567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pic>
          <p:nvPicPr>
            <p:cNvPr id="172" name="Picture 9" descr="A blue and white logo&#10;&#10;Description automatically generate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130131" y="3372880"/>
              <a:ext cx="470880" cy="454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3" name="TextBox 45"/>
            <p:cNvSpPr/>
            <p:nvPr/>
          </p:nvSpPr>
          <p:spPr>
            <a:xfrm>
              <a:off x="3538080" y="3071900"/>
              <a:ext cx="1383480" cy="25527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Data Integration</a:t>
              </a:r>
              <a:endParaRPr lang="en-GB" sz="1425" b="0" strike="noStrike" spc="-1">
                <a:latin typeface="Arial"/>
              </a:endParaRPr>
            </a:p>
          </p:txBody>
        </p:sp>
      </p:grpSp>
      <p:grpSp>
        <p:nvGrpSpPr>
          <p:cNvPr id="175" name="Group 2"/>
          <p:cNvGrpSpPr/>
          <p:nvPr/>
        </p:nvGrpSpPr>
        <p:grpSpPr>
          <a:xfrm>
            <a:off x="7408020" y="5913661"/>
            <a:ext cx="2787346" cy="1279582"/>
            <a:chOff x="3538080" y="4045755"/>
            <a:chExt cx="1955520" cy="897921"/>
          </a:xfrm>
        </p:grpSpPr>
        <p:sp>
          <p:nvSpPr>
            <p:cNvPr id="176" name="Rectangle: Rounded Corners 43">
              <a:hlinkClick r:id="" action="ppaction://noaction"/>
            </p:cNvPr>
            <p:cNvSpPr/>
            <p:nvPr/>
          </p:nvSpPr>
          <p:spPr>
            <a:xfrm>
              <a:off x="3538080" y="4045755"/>
              <a:ext cx="1955520" cy="8413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177" name="TextBox 32"/>
            <p:cNvSpPr/>
            <p:nvPr/>
          </p:nvSpPr>
          <p:spPr>
            <a:xfrm>
              <a:off x="4135171" y="4688406"/>
              <a:ext cx="893160" cy="25527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1" strike="noStrike" spc="-1">
                  <a:solidFill>
                    <a:srgbClr val="000000"/>
                  </a:solidFill>
                  <a:latin typeface="Aptos"/>
                </a:rPr>
                <a:t>DBT</a:t>
              </a:r>
              <a:endParaRPr lang="en-GB" sz="1425" b="0" strike="noStrike" spc="-1">
                <a:latin typeface="Arial"/>
              </a:endParaRPr>
            </a:p>
          </p:txBody>
        </p:sp>
        <p:pic>
          <p:nvPicPr>
            <p:cNvPr id="178" name="Picture 13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71891" y="4293579"/>
              <a:ext cx="390600" cy="432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9" name="TextBox 47"/>
            <p:cNvSpPr/>
            <p:nvPr/>
          </p:nvSpPr>
          <p:spPr>
            <a:xfrm>
              <a:off x="3538080" y="4105914"/>
              <a:ext cx="1954800" cy="238283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Data Transformation Tool</a:t>
              </a:r>
              <a:endParaRPr lang="en-GB" sz="1425" b="0" strike="noStrike" spc="-1">
                <a:latin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789" y="4086702"/>
            <a:ext cx="1312139" cy="1532660"/>
            <a:chOff x="697" y="5552"/>
            <a:chExt cx="1553" cy="1814"/>
          </a:xfrm>
        </p:grpSpPr>
        <p:sp>
          <p:nvSpPr>
            <p:cNvPr id="240" name="Rectangle 1"/>
            <p:cNvSpPr/>
            <p:nvPr/>
          </p:nvSpPr>
          <p:spPr>
            <a:xfrm>
              <a:off x="713" y="5552"/>
              <a:ext cx="1499" cy="18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TextBox 1"/>
            <p:cNvSpPr/>
            <p:nvPr/>
          </p:nvSpPr>
          <p:spPr>
            <a:xfrm>
              <a:off x="697" y="5683"/>
              <a:ext cx="1553" cy="31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lIns="91440" tIns="45720" rIns="91440" bIns="45720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1100" b="1" spc="-1" dirty="0">
                  <a:solidFill>
                    <a:srgbClr val="727272"/>
                  </a:solidFill>
                  <a:latin typeface="Aptos"/>
                </a:rPr>
                <a:t>User Interface</a:t>
              </a:r>
              <a:endParaRPr lang="en-US" altLang="en-US" sz="1100" b="1" strike="noStrike" spc="-1" dirty="0">
                <a:solidFill>
                  <a:srgbClr val="727272"/>
                </a:solidFill>
                <a:latin typeface="Aptos"/>
              </a:endParaRPr>
            </a:p>
          </p:txBody>
        </p:sp>
        <p:pic>
          <p:nvPicPr>
            <p:cNvPr id="4" name="Picture 3" descr="226338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4" y="6257"/>
              <a:ext cx="859" cy="928"/>
            </a:xfrm>
            <a:prstGeom prst="rect">
              <a:avLst/>
            </a:prstGeom>
          </p:spPr>
        </p:pic>
      </p:grpSp>
      <p:cxnSp>
        <p:nvCxnSpPr>
          <p:cNvPr id="39" name="Elbow Connector 38"/>
          <p:cNvCxnSpPr/>
          <p:nvPr/>
        </p:nvCxnSpPr>
        <p:spPr>
          <a:xfrm rot="10800000" flipV="1">
            <a:off x="7408020" y="3407217"/>
            <a:ext cx="16053" cy="2850714"/>
          </a:xfrm>
          <a:prstGeom prst="bentConnector3">
            <a:avLst>
              <a:gd name="adj1" fmla="val 2073684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0208293" y="4829774"/>
            <a:ext cx="959068" cy="5775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270776" y="4897632"/>
            <a:ext cx="1154987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0" name="Group 72"/>
          <p:cNvGrpSpPr/>
          <p:nvPr/>
        </p:nvGrpSpPr>
        <p:grpSpPr>
          <a:xfrm>
            <a:off x="3845109" y="4201244"/>
            <a:ext cx="2762792" cy="1133033"/>
            <a:chOff x="997200" y="3126600"/>
            <a:chExt cx="1938240" cy="794880"/>
          </a:xfrm>
        </p:grpSpPr>
        <p:grpSp>
          <p:nvGrpSpPr>
            <p:cNvPr id="181" name="Group 54"/>
            <p:cNvGrpSpPr/>
            <p:nvPr/>
          </p:nvGrpSpPr>
          <p:grpSpPr>
            <a:xfrm>
              <a:off x="997200" y="3126600"/>
              <a:ext cx="1938240" cy="794880"/>
              <a:chOff x="997200" y="3126600"/>
              <a:chExt cx="1938240" cy="794880"/>
            </a:xfrm>
          </p:grpSpPr>
          <p:sp>
            <p:nvSpPr>
              <p:cNvPr id="182" name="Rectangle 55"/>
              <p:cNvSpPr/>
              <p:nvPr/>
            </p:nvSpPr>
            <p:spPr>
              <a:xfrm>
                <a:off x="1100520" y="3238200"/>
                <a:ext cx="1834920" cy="683280"/>
              </a:xfrm>
              <a:prstGeom prst="rect">
                <a:avLst/>
              </a:prstGeom>
              <a:solidFill>
                <a:schemeClr val="bg1"/>
              </a:solidFill>
              <a:ln w="0">
                <a:solidFill>
                  <a:srgbClr val="E8E8E8">
                    <a:lumMod val="90000"/>
                  </a:srgbClr>
                </a:solidFill>
              </a:ln>
              <a:effectLst>
                <a:outerShdw blurRad="57240" dist="19080" dir="5400000" algn="ctr" rotWithShape="0">
                  <a:srgbClr val="000000">
                    <a:alpha val="63000"/>
                  </a:srgbClr>
                </a:outerShdw>
              </a:effectLst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/>
            </p:style>
          </p:sp>
          <p:sp>
            <p:nvSpPr>
              <p:cNvPr id="183" name="Rectangle 56"/>
              <p:cNvSpPr/>
              <p:nvPr/>
            </p:nvSpPr>
            <p:spPr>
              <a:xfrm>
                <a:off x="997200" y="3126600"/>
                <a:ext cx="1834920" cy="68328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>
                    <a:lumMod val="85000"/>
                  </a:srgb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184" name="Group 71"/>
            <p:cNvGrpSpPr/>
            <p:nvPr/>
          </p:nvGrpSpPr>
          <p:grpSpPr>
            <a:xfrm>
              <a:off x="1060200" y="3226320"/>
              <a:ext cx="1821600" cy="626765"/>
              <a:chOff x="1060200" y="3226320"/>
              <a:chExt cx="1821600" cy="626765"/>
            </a:xfrm>
          </p:grpSpPr>
          <p:pic>
            <p:nvPicPr>
              <p:cNvPr id="185" name="Picture 57" descr="A blue square with black lines&#10;&#10;Description automatically generated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200" y="3226320"/>
                <a:ext cx="458640" cy="4953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6" name="TextBox 59"/>
              <p:cNvSpPr/>
              <p:nvPr/>
            </p:nvSpPr>
            <p:spPr>
              <a:xfrm>
                <a:off x="1519560" y="3269520"/>
                <a:ext cx="1362240" cy="583565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vertOverflow="overflow" horzOverflow="overflow" numCol="1" spcCol="0" anchor="t">
                <a:spAutoFit/>
              </a:bodyPr>
              <a:lstStyle>
                <a:lvl1pPr marL="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3436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6809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90246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53619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17055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80428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438650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073015" algn="l" defTabSz="1268095" rtl="0" eaLnBrk="1" latinLnBrk="0" hangingPunct="1">
                  <a:defRPr sz="24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None/>
                </a:pPr>
                <a:r>
                  <a:rPr lang="en-US" sz="1425" b="1" strike="noStrike" spc="-1">
                    <a:solidFill>
                      <a:srgbClr val="000000"/>
                    </a:solidFill>
                    <a:latin typeface="Aptos"/>
                  </a:rPr>
                  <a:t>EDB 15 (ERP)</a:t>
                </a:r>
                <a:endParaRPr lang="en-GB" sz="1425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425" b="0" strike="noStrike" spc="-1">
                    <a:solidFill>
                      <a:srgbClr val="727272"/>
                    </a:solidFill>
                    <a:latin typeface="Aptos"/>
                  </a:rPr>
                  <a:t>Computer Engine</a:t>
                </a:r>
                <a:endParaRPr lang="en-GB" sz="1425" b="0" strike="noStrike" spc="-1">
                  <a:latin typeface="Arial"/>
                </a:endParaRPr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1160760" y="4097655"/>
            <a:ext cx="3583940" cy="3282950"/>
            <a:chOff x="16847" y="6453"/>
            <a:chExt cx="5644" cy="5170"/>
          </a:xfrm>
        </p:grpSpPr>
        <p:sp>
          <p:nvSpPr>
            <p:cNvPr id="2" name="Rectangle 22">
              <a:hlinkClick r:id="rId7" action="ppaction://hlinksldjump"/>
            </p:cNvPr>
            <p:cNvSpPr/>
            <p:nvPr/>
          </p:nvSpPr>
          <p:spPr>
            <a:xfrm>
              <a:off x="16847" y="6453"/>
              <a:ext cx="5644" cy="51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E8E8E8">
                  <a:lumMod val="90000"/>
                </a:srgb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28" name="Rectangle: Rounded Corners 42"/>
            <p:cNvSpPr/>
            <p:nvPr/>
          </p:nvSpPr>
          <p:spPr>
            <a:xfrm>
              <a:off x="17368" y="7121"/>
              <a:ext cx="4390" cy="14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56" name="TextBox 47"/>
            <p:cNvSpPr/>
            <p:nvPr/>
          </p:nvSpPr>
          <p:spPr>
            <a:xfrm>
              <a:off x="17486" y="7247"/>
              <a:ext cx="2881" cy="53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wrap="square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Data </a:t>
              </a:r>
              <a:r>
                <a:rPr lang="en-US" altLang="en-US" sz="1425" b="0" strike="noStrike" spc="-1">
                  <a:solidFill>
                    <a:srgbClr val="727272"/>
                  </a:solidFill>
                  <a:latin typeface="Aptos"/>
                </a:rPr>
                <a:t>Warehouse</a:t>
              </a:r>
            </a:p>
          </p:txBody>
        </p:sp>
        <p:pic>
          <p:nvPicPr>
            <p:cNvPr id="37" name="Picture 36" descr="EDB_Logo- primary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46" y="7711"/>
              <a:ext cx="1852" cy="609"/>
            </a:xfrm>
            <a:prstGeom prst="rect">
              <a:avLst/>
            </a:prstGeom>
          </p:spPr>
        </p:pic>
        <p:cxnSp>
          <p:nvCxnSpPr>
            <p:cNvPr id="31" name="Straight Arrow Connector 30"/>
            <p:cNvCxnSpPr/>
            <p:nvPr/>
          </p:nvCxnSpPr>
          <p:spPr>
            <a:xfrm>
              <a:off x="19708" y="8525"/>
              <a:ext cx="0" cy="919"/>
            </a:xfrm>
            <a:prstGeom prst="straightConnector1">
              <a:avLst/>
            </a:prstGeom>
            <a:ln>
              <a:solidFill>
                <a:srgbClr val="0259FA"/>
              </a:solidFill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: Rounded Corners 43"/>
            <p:cNvSpPr/>
            <p:nvPr/>
          </p:nvSpPr>
          <p:spPr>
            <a:xfrm>
              <a:off x="17389" y="9411"/>
              <a:ext cx="4390" cy="174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solidFill>
                <a:srgbClr val="0E2841">
                  <a:lumMod val="50000"/>
                  <a:lumOff val="50000"/>
                </a:srgbClr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/>
          </p:style>
        </p:sp>
        <p:sp>
          <p:nvSpPr>
            <p:cNvPr id="30" name="TextBox 47"/>
            <p:cNvSpPr/>
            <p:nvPr/>
          </p:nvSpPr>
          <p:spPr>
            <a:xfrm>
              <a:off x="17391" y="9578"/>
              <a:ext cx="4388" cy="49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Data </a:t>
              </a:r>
              <a:r>
                <a:rPr lang="en-US" altLang="en-US" sz="1425" b="0" strike="noStrike" spc="-1">
                  <a:solidFill>
                    <a:srgbClr val="727272"/>
                  </a:solidFill>
                  <a:latin typeface="Aptos"/>
                </a:rPr>
                <a:t>Mart</a:t>
              </a: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 </a:t>
              </a:r>
              <a:endParaRPr lang="en-US" altLang="en-US" sz="1425" b="0" strike="noStrike" spc="-1">
                <a:solidFill>
                  <a:srgbClr val="727272"/>
                </a:solidFill>
                <a:latin typeface="Aptos"/>
              </a:endParaRPr>
            </a:p>
          </p:txBody>
        </p:sp>
        <p:pic>
          <p:nvPicPr>
            <p:cNvPr id="41" name="Picture 40" descr="EDB_Logo- primary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865" y="10068"/>
              <a:ext cx="1776" cy="584"/>
            </a:xfrm>
            <a:prstGeom prst="rect">
              <a:avLst/>
            </a:prstGeom>
          </p:spPr>
        </p:pic>
      </p:grpSp>
      <p:cxnSp>
        <p:nvCxnSpPr>
          <p:cNvPr id="34" name="Elbow Connector 33"/>
          <p:cNvCxnSpPr/>
          <p:nvPr/>
        </p:nvCxnSpPr>
        <p:spPr>
          <a:xfrm>
            <a:off x="10211435" y="3359150"/>
            <a:ext cx="2741295" cy="738505"/>
          </a:xfrm>
          <a:prstGeom prst="bentConnector2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flipV="1">
            <a:off x="10195560" y="4971415"/>
            <a:ext cx="1296035" cy="1541780"/>
          </a:xfrm>
          <a:prstGeom prst="bentConnector3">
            <a:avLst>
              <a:gd name="adj1" fmla="val 50024"/>
            </a:avLst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869440" y="4846955"/>
            <a:ext cx="1939925" cy="0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15178405" y="5720715"/>
            <a:ext cx="2294890" cy="1684020"/>
            <a:chOff x="23955" y="8949"/>
            <a:chExt cx="3614" cy="2652"/>
          </a:xfrm>
        </p:grpSpPr>
        <p:sp>
          <p:nvSpPr>
            <p:cNvPr id="218" name="Rectangle 81"/>
            <p:cNvSpPr/>
            <p:nvPr/>
          </p:nvSpPr>
          <p:spPr>
            <a:xfrm>
              <a:off x="23955" y="8949"/>
              <a:ext cx="3615" cy="2652"/>
            </a:xfrm>
            <a:prstGeom prst="rect">
              <a:avLst/>
            </a:prstGeom>
            <a:solidFill>
              <a:srgbClr val="F7D7F3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TextBox 86"/>
            <p:cNvSpPr/>
            <p:nvPr/>
          </p:nvSpPr>
          <p:spPr>
            <a:xfrm>
              <a:off x="24345" y="8984"/>
              <a:ext cx="2928" cy="91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vertOverflow="overflow" horzOverflow="overflow" numCol="1" spcCol="0" anchor="t">
              <a:spAutoFit/>
            </a:bodyPr>
            <a:lstStyle>
              <a:lvl1pPr marL="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3436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6809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90246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53619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17055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80428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438650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073015" algn="l" defTabSz="1268095" rtl="0" eaLnBrk="1" latinLnBrk="0" hangingPunct="1">
                <a:defRPr sz="24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Reports &amp; Share</a:t>
              </a:r>
              <a:br>
                <a:rPr sz="1425"/>
              </a:br>
              <a:r>
                <a:rPr lang="en-US" sz="1425" b="0" strike="noStrike" spc="-1">
                  <a:solidFill>
                    <a:srgbClr val="727272"/>
                  </a:solidFill>
                  <a:latin typeface="Aptos"/>
                </a:rPr>
                <a:t>Business Analysi</a:t>
              </a:r>
              <a:r>
                <a:rPr lang="en-US" sz="1570" b="0" strike="noStrike" spc="-1">
                  <a:solidFill>
                    <a:srgbClr val="727272"/>
                  </a:solidFill>
                  <a:latin typeface="Aptos"/>
                </a:rPr>
                <a:t>s</a:t>
              </a:r>
              <a:endParaRPr lang="en-GB" sz="1570" b="0" strike="noStrike" spc="-1">
                <a:latin typeface="Arial"/>
              </a:endParaRPr>
            </a:p>
          </p:txBody>
        </p:sp>
        <p:sp>
          <p:nvSpPr>
            <p:cNvPr id="220" name="Rectangle 82"/>
            <p:cNvSpPr/>
            <p:nvPr/>
          </p:nvSpPr>
          <p:spPr>
            <a:xfrm>
              <a:off x="24178" y="9906"/>
              <a:ext cx="1517" cy="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1" name="Graphic 79" descr="Table with solid fill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24521" y="10185"/>
              <a:ext cx="839" cy="801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3" name="Rectangle 83"/>
            <p:cNvSpPr/>
            <p:nvPr/>
          </p:nvSpPr>
          <p:spPr>
            <a:xfrm>
              <a:off x="25955" y="9906"/>
              <a:ext cx="1461" cy="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24" name="Graphic 80" descr="Users with solid fill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6285" y="10144"/>
              <a:ext cx="808" cy="801"/>
            </a:xfrm>
            <a:prstGeom prst="rect">
              <a:avLst/>
            </a:prstGeom>
            <a:ln w="0">
              <a:noFill/>
            </a:ln>
          </p:spPr>
        </p:pic>
      </p:grpSp>
      <p:cxnSp>
        <p:nvCxnSpPr>
          <p:cNvPr id="63" name="Straight Arrow Connector 62"/>
          <p:cNvCxnSpPr>
            <a:endCxn id="218" idx="1"/>
          </p:cNvCxnSpPr>
          <p:nvPr/>
        </p:nvCxnSpPr>
        <p:spPr>
          <a:xfrm>
            <a:off x="14298295" y="6540500"/>
            <a:ext cx="880110" cy="22225"/>
          </a:xfrm>
          <a:prstGeom prst="straightConnector1">
            <a:avLst/>
          </a:prstGeom>
          <a:ln>
            <a:solidFill>
              <a:srgbClr val="0259FA"/>
            </a:solidFill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" name="Group 2">
            <a:extLst>
              <a:ext uri="{FF2B5EF4-FFF2-40B4-BE49-F238E27FC236}">
                <a16:creationId xmlns:a16="http://schemas.microsoft.com/office/drawing/2014/main" id="{C34C3256-0B30-6CD2-B325-CD3BA8280C15}"/>
              </a:ext>
            </a:extLst>
          </p:cNvPr>
          <p:cNvGrpSpPr/>
          <p:nvPr/>
        </p:nvGrpSpPr>
        <p:grpSpPr>
          <a:xfrm>
            <a:off x="-683172" y="-705507"/>
            <a:ext cx="19210655" cy="2434590"/>
            <a:chOff x="0" y="-38131"/>
            <a:chExt cx="5059596" cy="82551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BE2E1788-083B-19A3-5B32-29075CCCCDF0}"/>
                </a:ext>
              </a:extLst>
            </p:cNvPr>
            <p:cNvSpPr/>
            <p:nvPr/>
          </p:nvSpPr>
          <p:spPr>
            <a:xfrm>
              <a:off x="0" y="0"/>
              <a:ext cx="5059596" cy="748411"/>
            </a:xfrm>
            <a:custGeom>
              <a:avLst/>
              <a:gdLst/>
              <a:ahLst/>
              <a:cxnLst/>
              <a:rect l="l" t="t" r="r" b="b"/>
              <a:pathLst>
                <a:path w="5059561" h="1029241">
                  <a:moveTo>
                    <a:pt x="0" y="0"/>
                  </a:moveTo>
                  <a:lnTo>
                    <a:pt x="5059561" y="0"/>
                  </a:lnTo>
                  <a:lnTo>
                    <a:pt x="5059561" y="1029241"/>
                  </a:lnTo>
                  <a:lnTo>
                    <a:pt x="0" y="1029241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E66160C0-7233-5E69-7685-0C545E965393}"/>
                </a:ext>
              </a:extLst>
            </p:cNvPr>
            <p:cNvSpPr txBox="1"/>
            <p:nvPr/>
          </p:nvSpPr>
          <p:spPr>
            <a:xfrm>
              <a:off x="0" y="-38131"/>
              <a:ext cx="5059596" cy="825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0" name="Freeform 6">
            <a:extLst>
              <a:ext uri="{FF2B5EF4-FFF2-40B4-BE49-F238E27FC236}">
                <a16:creationId xmlns:a16="http://schemas.microsoft.com/office/drawing/2014/main" id="{31D009F4-A9B7-3638-A000-1FF895FA3A3F}"/>
              </a:ext>
            </a:extLst>
          </p:cNvPr>
          <p:cNvSpPr/>
          <p:nvPr/>
        </p:nvSpPr>
        <p:spPr>
          <a:xfrm>
            <a:off x="-226193" y="-100748"/>
            <a:ext cx="1715127" cy="1715127"/>
          </a:xfrm>
          <a:custGeom>
            <a:avLst/>
            <a:gdLst/>
            <a:ahLst/>
            <a:cxnLst/>
            <a:rect l="l" t="t" r="r" b="b"/>
            <a:pathLst>
              <a:path w="1715127" h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AF02411-5733-9E08-00A3-E487CB65DDE3}"/>
              </a:ext>
            </a:extLst>
          </p:cNvPr>
          <p:cNvSpPr/>
          <p:nvPr/>
        </p:nvSpPr>
        <p:spPr>
          <a:xfrm>
            <a:off x="13794909" y="818230"/>
            <a:ext cx="2988937" cy="570615"/>
          </a:xfrm>
          <a:custGeom>
            <a:avLst/>
            <a:gdLst/>
            <a:ahLst/>
            <a:cxnLst/>
            <a:rect l="l" t="t" r="r" b="b"/>
            <a:pathLst>
              <a:path w="2988937" h="570615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4DE8E0-5F7E-FEB0-4915-169168C73FE8}"/>
              </a:ext>
            </a:extLst>
          </p:cNvPr>
          <p:cNvSpPr/>
          <p:nvPr/>
        </p:nvSpPr>
        <p:spPr>
          <a:xfrm>
            <a:off x="16995228" y="894693"/>
            <a:ext cx="1262380" cy="301625"/>
          </a:xfrm>
          <a:custGeom>
            <a:avLst/>
            <a:gdLst/>
            <a:ahLst/>
            <a:cxnLst/>
            <a:rect l="l" t="t" r="r" b="b"/>
            <a:pathLst>
              <a:path w="1607271" h="401818">
                <a:moveTo>
                  <a:pt x="0" y="0"/>
                </a:moveTo>
                <a:lnTo>
                  <a:pt x="1607270" y="0"/>
                </a:lnTo>
                <a:lnTo>
                  <a:pt x="1607270" y="401818"/>
                </a:lnTo>
                <a:lnTo>
                  <a:pt x="0" y="4018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4FB20491-E967-FC19-E32B-6E88D8711785}"/>
              </a:ext>
            </a:extLst>
          </p:cNvPr>
          <p:cNvSpPr txBox="1"/>
          <p:nvPr/>
        </p:nvSpPr>
        <p:spPr>
          <a:xfrm>
            <a:off x="3431688" y="880478"/>
            <a:ext cx="10450651" cy="686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CURRENT DATA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7803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5429A95C-1260-0EFB-CB53-1A41EFEE6D20}"/>
              </a:ext>
            </a:extLst>
          </p:cNvPr>
          <p:cNvGrpSpPr/>
          <p:nvPr/>
        </p:nvGrpSpPr>
        <p:grpSpPr>
          <a:xfrm>
            <a:off x="2565981" y="447537"/>
            <a:ext cx="4991298" cy="1966425"/>
            <a:chOff x="0" y="0"/>
            <a:chExt cx="6655064" cy="26219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5206A497-61A1-4E15-6ABF-88609839831A}"/>
                </a:ext>
              </a:extLst>
            </p:cNvPr>
            <p:cNvGrpSpPr/>
            <p:nvPr/>
          </p:nvGrpSpPr>
          <p:grpSpPr>
            <a:xfrm>
              <a:off x="0" y="0"/>
              <a:ext cx="6655064" cy="2558204"/>
              <a:chOff x="0" y="0"/>
              <a:chExt cx="1130569" cy="434590"/>
            </a:xfrm>
          </p:grpSpPr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ECDE8C5F-9D4C-8695-8D6D-73A236FF8693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BBB1F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E95A653E-78D2-81D7-ADCD-D01F35FCEA89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787C707A-1C94-BA41-C3BB-2B1B68358E5D}"/>
                </a:ext>
              </a:extLst>
            </p:cNvPr>
            <p:cNvGrpSpPr/>
            <p:nvPr/>
          </p:nvGrpSpPr>
          <p:grpSpPr>
            <a:xfrm rot="-1772542">
              <a:off x="6006129" y="2093373"/>
              <a:ext cx="604031" cy="528527"/>
              <a:chOff x="0" y="0"/>
              <a:chExt cx="812800" cy="711200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id="{C26AFF82-6790-A712-7994-EBEEDA2849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BBB1F6"/>
              </a:solidFill>
            </p:spPr>
          </p:sp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38DF7A19-ADA1-59CD-F505-ABEC5CCF7B4F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18" name="Group 9">
            <a:extLst>
              <a:ext uri="{FF2B5EF4-FFF2-40B4-BE49-F238E27FC236}">
                <a16:creationId xmlns:a16="http://schemas.microsoft.com/office/drawing/2014/main" id="{702B426D-A2B8-1D2A-2D57-6354B084EF5C}"/>
              </a:ext>
            </a:extLst>
          </p:cNvPr>
          <p:cNvGrpSpPr/>
          <p:nvPr/>
        </p:nvGrpSpPr>
        <p:grpSpPr>
          <a:xfrm>
            <a:off x="2565981" y="7688571"/>
            <a:ext cx="4991298" cy="1918652"/>
            <a:chOff x="0" y="60925"/>
            <a:chExt cx="6655064" cy="25582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DBED88-C833-B5CF-1493-16556CA7BE77}"/>
                </a:ext>
              </a:extLst>
            </p:cNvPr>
            <p:cNvGrpSpPr/>
            <p:nvPr/>
          </p:nvGrpSpPr>
          <p:grpSpPr>
            <a:xfrm>
              <a:off x="0" y="60925"/>
              <a:ext cx="6655064" cy="2558204"/>
              <a:chOff x="0" y="0"/>
              <a:chExt cx="1130569" cy="434590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F61FAA59-595F-A64A-9F3C-739425846E28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9E9E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14661DD8-FE91-0FEE-57AA-C552C78954FB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12" name="Group 13">
              <a:extLst>
                <a:ext uri="{FF2B5EF4-FFF2-40B4-BE49-F238E27FC236}">
                  <a16:creationId xmlns:a16="http://schemas.microsoft.com/office/drawing/2014/main" id="{6909C112-B059-CD78-D3AE-595A0F48AA94}"/>
                </a:ext>
              </a:extLst>
            </p:cNvPr>
            <p:cNvGrpSpPr/>
            <p:nvPr/>
          </p:nvGrpSpPr>
          <p:grpSpPr>
            <a:xfrm rot="-1772542">
              <a:off x="6006129" y="114557"/>
              <a:ext cx="604031" cy="528527"/>
              <a:chOff x="0" y="0"/>
              <a:chExt cx="812800" cy="711200"/>
            </a:xfrm>
          </p:grpSpPr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C9299A2F-E958-5865-57F1-5456CC93D5C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9E9E"/>
              </a:solidFill>
            </p:spPr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DCADF0AB-78CA-04FF-1FD2-ADAD522B46A4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28" name="Group 16">
            <a:extLst>
              <a:ext uri="{FF2B5EF4-FFF2-40B4-BE49-F238E27FC236}">
                <a16:creationId xmlns:a16="http://schemas.microsoft.com/office/drawing/2014/main" id="{16BE5B57-B3AF-56D5-C8C0-D2D4327A0CA4}"/>
              </a:ext>
            </a:extLst>
          </p:cNvPr>
          <p:cNvGrpSpPr/>
          <p:nvPr/>
        </p:nvGrpSpPr>
        <p:grpSpPr>
          <a:xfrm>
            <a:off x="1537478" y="2935110"/>
            <a:ext cx="5282700" cy="1918653"/>
            <a:chOff x="0" y="0"/>
            <a:chExt cx="7043600" cy="2558204"/>
          </a:xfrm>
        </p:grpSpPr>
        <p:grpSp>
          <p:nvGrpSpPr>
            <p:cNvPr id="22" name="Group 17">
              <a:extLst>
                <a:ext uri="{FF2B5EF4-FFF2-40B4-BE49-F238E27FC236}">
                  <a16:creationId xmlns:a16="http://schemas.microsoft.com/office/drawing/2014/main" id="{7C3510B6-78B1-F012-9281-8AFD6FD3204C}"/>
                </a:ext>
              </a:extLst>
            </p:cNvPr>
            <p:cNvGrpSpPr/>
            <p:nvPr/>
          </p:nvGrpSpPr>
          <p:grpSpPr>
            <a:xfrm>
              <a:off x="0" y="0"/>
              <a:ext cx="6655064" cy="2558204"/>
              <a:chOff x="0" y="0"/>
              <a:chExt cx="1130569" cy="434590"/>
            </a:xfrm>
          </p:grpSpPr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1586CD56-1E7A-6C42-A918-37BB51234F80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AC27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7" name="TextBox 19">
                <a:extLst>
                  <a:ext uri="{FF2B5EF4-FFF2-40B4-BE49-F238E27FC236}">
                    <a16:creationId xmlns:a16="http://schemas.microsoft.com/office/drawing/2014/main" id="{E0414651-AC90-6976-85E7-B89D7D9CEB3E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23" name="Group 20">
              <a:extLst>
                <a:ext uri="{FF2B5EF4-FFF2-40B4-BE49-F238E27FC236}">
                  <a16:creationId xmlns:a16="http://schemas.microsoft.com/office/drawing/2014/main" id="{4C1B2347-05EF-0767-AF43-969ACD0272E7}"/>
                </a:ext>
              </a:extLst>
            </p:cNvPr>
            <p:cNvGrpSpPr/>
            <p:nvPr/>
          </p:nvGrpSpPr>
          <p:grpSpPr>
            <a:xfrm rot="-4638339">
              <a:off x="6477321" y="1367543"/>
              <a:ext cx="604031" cy="528527"/>
              <a:chOff x="0" y="0"/>
              <a:chExt cx="812800" cy="711200"/>
            </a:xfrm>
          </p:grpSpPr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77AFFEE5-FBFB-24F6-08C3-A9E7A441A0E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7AC279"/>
              </a:solidFill>
            </p:spPr>
          </p:sp>
          <p:sp>
            <p:nvSpPr>
              <p:cNvPr id="25" name="TextBox 22">
                <a:extLst>
                  <a:ext uri="{FF2B5EF4-FFF2-40B4-BE49-F238E27FC236}">
                    <a16:creationId xmlns:a16="http://schemas.microsoft.com/office/drawing/2014/main" id="{5C9779DE-03BD-F363-57F4-930507CBCA29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37" name="Group 23">
            <a:extLst>
              <a:ext uri="{FF2B5EF4-FFF2-40B4-BE49-F238E27FC236}">
                <a16:creationId xmlns:a16="http://schemas.microsoft.com/office/drawing/2014/main" id="{1C220860-4F79-BDA7-2F3D-7E40324F2A6E}"/>
              </a:ext>
            </a:extLst>
          </p:cNvPr>
          <p:cNvGrpSpPr/>
          <p:nvPr/>
        </p:nvGrpSpPr>
        <p:grpSpPr>
          <a:xfrm>
            <a:off x="1537478" y="5288995"/>
            <a:ext cx="5282699" cy="1918653"/>
            <a:chOff x="0" y="0"/>
            <a:chExt cx="7043600" cy="2558204"/>
          </a:xfrm>
        </p:grpSpPr>
        <p:grpSp>
          <p:nvGrpSpPr>
            <p:cNvPr id="31" name="Group 24">
              <a:extLst>
                <a:ext uri="{FF2B5EF4-FFF2-40B4-BE49-F238E27FC236}">
                  <a16:creationId xmlns:a16="http://schemas.microsoft.com/office/drawing/2014/main" id="{69E92159-C403-D39C-A81A-6D522FA54255}"/>
                </a:ext>
              </a:extLst>
            </p:cNvPr>
            <p:cNvGrpSpPr/>
            <p:nvPr/>
          </p:nvGrpSpPr>
          <p:grpSpPr>
            <a:xfrm>
              <a:off x="0" y="0"/>
              <a:ext cx="6655064" cy="2558204"/>
              <a:chOff x="0" y="0"/>
              <a:chExt cx="1130569" cy="434590"/>
            </a:xfrm>
          </p:grpSpPr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4AB476E0-988A-C86E-44E9-6B4D29307EE1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E08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6" name="TextBox 26">
                <a:extLst>
                  <a:ext uri="{FF2B5EF4-FFF2-40B4-BE49-F238E27FC236}">
                    <a16:creationId xmlns:a16="http://schemas.microsoft.com/office/drawing/2014/main" id="{2C1B9E9E-5993-C712-06D3-FC76AC6088E2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32" name="Group 27">
              <a:extLst>
                <a:ext uri="{FF2B5EF4-FFF2-40B4-BE49-F238E27FC236}">
                  <a16:creationId xmlns:a16="http://schemas.microsoft.com/office/drawing/2014/main" id="{F9363B3E-323C-02C5-1B7C-26659F7E34AA}"/>
                </a:ext>
              </a:extLst>
            </p:cNvPr>
            <p:cNvGrpSpPr/>
            <p:nvPr/>
          </p:nvGrpSpPr>
          <p:grpSpPr>
            <a:xfrm rot="-6431449">
              <a:off x="6477321" y="735001"/>
              <a:ext cx="604031" cy="528527"/>
              <a:chOff x="0" y="0"/>
              <a:chExt cx="812800" cy="711200"/>
            </a:xfrm>
          </p:grpSpPr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AF3F0110-0CE1-ADCC-0825-4AF79CB8D83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E087"/>
              </a:solidFill>
            </p:spPr>
          </p:sp>
          <p:sp>
            <p:nvSpPr>
              <p:cNvPr id="34" name="TextBox 29">
                <a:extLst>
                  <a:ext uri="{FF2B5EF4-FFF2-40B4-BE49-F238E27FC236}">
                    <a16:creationId xmlns:a16="http://schemas.microsoft.com/office/drawing/2014/main" id="{8A90253B-F1F6-EB4A-355D-80EDA1A3F9B1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45" name="Group 30">
            <a:extLst>
              <a:ext uri="{FF2B5EF4-FFF2-40B4-BE49-F238E27FC236}">
                <a16:creationId xmlns:a16="http://schemas.microsoft.com/office/drawing/2014/main" id="{9BD19A95-9035-B171-5B09-28AA9E519877}"/>
              </a:ext>
            </a:extLst>
          </p:cNvPr>
          <p:cNvGrpSpPr/>
          <p:nvPr/>
        </p:nvGrpSpPr>
        <p:grpSpPr>
          <a:xfrm>
            <a:off x="10763714" y="7640799"/>
            <a:ext cx="4991298" cy="1966425"/>
            <a:chOff x="46130" y="114557"/>
            <a:chExt cx="6655064" cy="2621900"/>
          </a:xfrm>
        </p:grpSpPr>
        <p:grpSp>
          <p:nvGrpSpPr>
            <p:cNvPr id="39" name="Group 31">
              <a:extLst>
                <a:ext uri="{FF2B5EF4-FFF2-40B4-BE49-F238E27FC236}">
                  <a16:creationId xmlns:a16="http://schemas.microsoft.com/office/drawing/2014/main" id="{38747276-FAE3-2502-851E-33FE73351D63}"/>
                </a:ext>
              </a:extLst>
            </p:cNvPr>
            <p:cNvGrpSpPr/>
            <p:nvPr/>
          </p:nvGrpSpPr>
          <p:grpSpPr>
            <a:xfrm rot="-10800000">
              <a:off x="46130" y="178253"/>
              <a:ext cx="6655064" cy="2558204"/>
              <a:chOff x="0" y="0"/>
              <a:chExt cx="1130569" cy="434590"/>
            </a:xfrm>
          </p:grpSpPr>
          <p:sp>
            <p:nvSpPr>
              <p:cNvPr id="43" name="Freeform 32">
                <a:extLst>
                  <a:ext uri="{FF2B5EF4-FFF2-40B4-BE49-F238E27FC236}">
                    <a16:creationId xmlns:a16="http://schemas.microsoft.com/office/drawing/2014/main" id="{1436714B-740A-F897-F980-774C32454D9F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D1DB8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4" name="TextBox 33">
                <a:extLst>
                  <a:ext uri="{FF2B5EF4-FFF2-40B4-BE49-F238E27FC236}">
                    <a16:creationId xmlns:a16="http://schemas.microsoft.com/office/drawing/2014/main" id="{F7311418-AB80-9852-553B-01D410308584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40" name="Group 34">
              <a:extLst>
                <a:ext uri="{FF2B5EF4-FFF2-40B4-BE49-F238E27FC236}">
                  <a16:creationId xmlns:a16="http://schemas.microsoft.com/office/drawing/2014/main" id="{ED0160AB-85E1-86A2-C28D-5B33B84BEEA1}"/>
                </a:ext>
              </a:extLst>
            </p:cNvPr>
            <p:cNvGrpSpPr/>
            <p:nvPr/>
          </p:nvGrpSpPr>
          <p:grpSpPr>
            <a:xfrm rot="9027457">
              <a:off x="91035" y="114557"/>
              <a:ext cx="604031" cy="528527"/>
              <a:chOff x="0" y="0"/>
              <a:chExt cx="812800" cy="711200"/>
            </a:xfrm>
          </p:grpSpPr>
          <p:sp>
            <p:nvSpPr>
              <p:cNvPr id="41" name="Freeform 35">
                <a:extLst>
                  <a:ext uri="{FF2B5EF4-FFF2-40B4-BE49-F238E27FC236}">
                    <a16:creationId xmlns:a16="http://schemas.microsoft.com/office/drawing/2014/main" id="{E3AE9D6D-6A89-F0D7-2F8F-E2D9367E8D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D1DB85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2" name="TextBox 36">
                <a:extLst>
                  <a:ext uri="{FF2B5EF4-FFF2-40B4-BE49-F238E27FC236}">
                    <a16:creationId xmlns:a16="http://schemas.microsoft.com/office/drawing/2014/main" id="{1F44AF2A-27AF-FE7A-0429-83C2339F6F0D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53" name="Group 37">
            <a:extLst>
              <a:ext uri="{FF2B5EF4-FFF2-40B4-BE49-F238E27FC236}">
                <a16:creationId xmlns:a16="http://schemas.microsoft.com/office/drawing/2014/main" id="{0E77361B-8B42-9738-1518-CDB7BF9CBF0B}"/>
              </a:ext>
            </a:extLst>
          </p:cNvPr>
          <p:cNvGrpSpPr/>
          <p:nvPr/>
        </p:nvGrpSpPr>
        <p:grpSpPr>
          <a:xfrm>
            <a:off x="10763714" y="447537"/>
            <a:ext cx="4991298" cy="1918652"/>
            <a:chOff x="46130" y="0"/>
            <a:chExt cx="6655064" cy="2558204"/>
          </a:xfrm>
        </p:grpSpPr>
        <p:grpSp>
          <p:nvGrpSpPr>
            <p:cNvPr id="47" name="Group 38">
              <a:extLst>
                <a:ext uri="{FF2B5EF4-FFF2-40B4-BE49-F238E27FC236}">
                  <a16:creationId xmlns:a16="http://schemas.microsoft.com/office/drawing/2014/main" id="{22543FF1-195C-1D78-F07D-42041AE69AF7}"/>
                </a:ext>
              </a:extLst>
            </p:cNvPr>
            <p:cNvGrpSpPr/>
            <p:nvPr/>
          </p:nvGrpSpPr>
          <p:grpSpPr>
            <a:xfrm rot="-10800000">
              <a:off x="46130" y="0"/>
              <a:ext cx="6655064" cy="2558204"/>
              <a:chOff x="0" y="0"/>
              <a:chExt cx="1130569" cy="434590"/>
            </a:xfrm>
          </p:grpSpPr>
          <p:sp>
            <p:nvSpPr>
              <p:cNvPr id="51" name="Freeform 39">
                <a:extLst>
                  <a:ext uri="{FF2B5EF4-FFF2-40B4-BE49-F238E27FC236}">
                    <a16:creationId xmlns:a16="http://schemas.microsoft.com/office/drawing/2014/main" id="{C93CBEEB-C722-F86C-795B-7917F9990052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85CBE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2" name="TextBox 40">
                <a:extLst>
                  <a:ext uri="{FF2B5EF4-FFF2-40B4-BE49-F238E27FC236}">
                    <a16:creationId xmlns:a16="http://schemas.microsoft.com/office/drawing/2014/main" id="{C8930D57-1C7B-A6DA-8DFC-C1BC9053A1E7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48" name="Group 41">
              <a:extLst>
                <a:ext uri="{FF2B5EF4-FFF2-40B4-BE49-F238E27FC236}">
                  <a16:creationId xmlns:a16="http://schemas.microsoft.com/office/drawing/2014/main" id="{92699DE5-8030-DC38-AC9E-2998D7D03A26}"/>
                </a:ext>
              </a:extLst>
            </p:cNvPr>
            <p:cNvGrpSpPr/>
            <p:nvPr/>
          </p:nvGrpSpPr>
          <p:grpSpPr>
            <a:xfrm rot="9027457">
              <a:off x="91035" y="1976044"/>
              <a:ext cx="604031" cy="528527"/>
              <a:chOff x="0" y="0"/>
              <a:chExt cx="812800" cy="711200"/>
            </a:xfrm>
          </p:grpSpPr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184CCE00-D891-D703-81AE-9C5D174DB44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85CBE1"/>
              </a:solidFill>
            </p:spPr>
          </p:sp>
          <p:sp>
            <p:nvSpPr>
              <p:cNvPr id="50" name="TextBox 43">
                <a:extLst>
                  <a:ext uri="{FF2B5EF4-FFF2-40B4-BE49-F238E27FC236}">
                    <a16:creationId xmlns:a16="http://schemas.microsoft.com/office/drawing/2014/main" id="{1B38E5F8-8242-B1CF-5F59-0BDCA71B03D9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61" name="Group 44">
            <a:extLst>
              <a:ext uri="{FF2B5EF4-FFF2-40B4-BE49-F238E27FC236}">
                <a16:creationId xmlns:a16="http://schemas.microsoft.com/office/drawing/2014/main" id="{9438951B-9549-6583-22CF-4A0A66AE6B5F}"/>
              </a:ext>
            </a:extLst>
          </p:cNvPr>
          <p:cNvGrpSpPr/>
          <p:nvPr/>
        </p:nvGrpSpPr>
        <p:grpSpPr>
          <a:xfrm>
            <a:off x="11500814" y="5288995"/>
            <a:ext cx="5282700" cy="1918653"/>
            <a:chOff x="59908" y="0"/>
            <a:chExt cx="7043600" cy="2558204"/>
          </a:xfrm>
        </p:grpSpPr>
        <p:grpSp>
          <p:nvGrpSpPr>
            <p:cNvPr id="55" name="Group 45">
              <a:extLst>
                <a:ext uri="{FF2B5EF4-FFF2-40B4-BE49-F238E27FC236}">
                  <a16:creationId xmlns:a16="http://schemas.microsoft.com/office/drawing/2014/main" id="{0539E830-6720-6503-31F4-15223DAF189C}"/>
                </a:ext>
              </a:extLst>
            </p:cNvPr>
            <p:cNvGrpSpPr/>
            <p:nvPr/>
          </p:nvGrpSpPr>
          <p:grpSpPr>
            <a:xfrm rot="-10800000">
              <a:off x="448444" y="0"/>
              <a:ext cx="6655064" cy="2558204"/>
              <a:chOff x="0" y="0"/>
              <a:chExt cx="1130569" cy="434590"/>
            </a:xfrm>
          </p:grpSpPr>
          <p:sp>
            <p:nvSpPr>
              <p:cNvPr id="59" name="Freeform 46">
                <a:extLst>
                  <a:ext uri="{FF2B5EF4-FFF2-40B4-BE49-F238E27FC236}">
                    <a16:creationId xmlns:a16="http://schemas.microsoft.com/office/drawing/2014/main" id="{5E9B719C-5CFF-1BB5-B7FA-A2594CC58CFA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A0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0" name="TextBox 47">
                <a:extLst>
                  <a:ext uri="{FF2B5EF4-FFF2-40B4-BE49-F238E27FC236}">
                    <a16:creationId xmlns:a16="http://schemas.microsoft.com/office/drawing/2014/main" id="{419C509F-4DA8-D37B-CE4F-D0F52D3ACBD1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56" name="Group 48">
              <a:extLst>
                <a:ext uri="{FF2B5EF4-FFF2-40B4-BE49-F238E27FC236}">
                  <a16:creationId xmlns:a16="http://schemas.microsoft.com/office/drawing/2014/main" id="{B5F42C2D-0522-E80B-039F-670178A73F60}"/>
                </a:ext>
              </a:extLst>
            </p:cNvPr>
            <p:cNvGrpSpPr/>
            <p:nvPr/>
          </p:nvGrpSpPr>
          <p:grpSpPr>
            <a:xfrm rot="6161660">
              <a:off x="22156" y="662134"/>
              <a:ext cx="604031" cy="528527"/>
              <a:chOff x="0" y="0"/>
              <a:chExt cx="812800" cy="711200"/>
            </a:xfrm>
          </p:grpSpPr>
          <p:sp>
            <p:nvSpPr>
              <p:cNvPr id="57" name="Freeform 49">
                <a:extLst>
                  <a:ext uri="{FF2B5EF4-FFF2-40B4-BE49-F238E27FC236}">
                    <a16:creationId xmlns:a16="http://schemas.microsoft.com/office/drawing/2014/main" id="{9DF9E9A7-577E-19D4-E8B2-6F5227B19C3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A07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58" name="TextBox 50">
                <a:extLst>
                  <a:ext uri="{FF2B5EF4-FFF2-40B4-BE49-F238E27FC236}">
                    <a16:creationId xmlns:a16="http://schemas.microsoft.com/office/drawing/2014/main" id="{A983D817-A4AC-9DB4-20DD-FABA43DBC6F6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69" name="Group 51">
            <a:extLst>
              <a:ext uri="{FF2B5EF4-FFF2-40B4-BE49-F238E27FC236}">
                <a16:creationId xmlns:a16="http://schemas.microsoft.com/office/drawing/2014/main" id="{3A1F84BA-16E0-C055-937D-F64B90F758E3}"/>
              </a:ext>
            </a:extLst>
          </p:cNvPr>
          <p:cNvGrpSpPr/>
          <p:nvPr/>
        </p:nvGrpSpPr>
        <p:grpSpPr>
          <a:xfrm>
            <a:off x="11500814" y="2935110"/>
            <a:ext cx="5282699" cy="1918653"/>
            <a:chOff x="77456" y="0"/>
            <a:chExt cx="7043600" cy="2558204"/>
          </a:xfrm>
        </p:grpSpPr>
        <p:grpSp>
          <p:nvGrpSpPr>
            <p:cNvPr id="63" name="Group 52">
              <a:extLst>
                <a:ext uri="{FF2B5EF4-FFF2-40B4-BE49-F238E27FC236}">
                  <a16:creationId xmlns:a16="http://schemas.microsoft.com/office/drawing/2014/main" id="{8347FEAB-92C2-CEE5-7DA6-BAAA729EFDEF}"/>
                </a:ext>
              </a:extLst>
            </p:cNvPr>
            <p:cNvGrpSpPr/>
            <p:nvPr/>
          </p:nvGrpSpPr>
          <p:grpSpPr>
            <a:xfrm rot="-10800000">
              <a:off x="465992" y="0"/>
              <a:ext cx="6655064" cy="2558204"/>
              <a:chOff x="0" y="0"/>
              <a:chExt cx="1130569" cy="434590"/>
            </a:xfrm>
          </p:grpSpPr>
          <p:sp>
            <p:nvSpPr>
              <p:cNvPr id="67" name="Freeform 53">
                <a:extLst>
                  <a:ext uri="{FF2B5EF4-FFF2-40B4-BE49-F238E27FC236}">
                    <a16:creationId xmlns:a16="http://schemas.microsoft.com/office/drawing/2014/main" id="{36C4DEC5-DD4B-7ED1-E00A-DECE11085C64}"/>
                  </a:ext>
                </a:extLst>
              </p:cNvPr>
              <p:cNvSpPr/>
              <p:nvPr/>
            </p:nvSpPr>
            <p:spPr>
              <a:xfrm>
                <a:off x="0" y="0"/>
                <a:ext cx="1130569" cy="434590"/>
              </a:xfrm>
              <a:custGeom>
                <a:avLst/>
                <a:gdLst/>
                <a:ahLst/>
                <a:cxnLst/>
                <a:rect l="l" t="t" r="r" b="b"/>
                <a:pathLst>
                  <a:path w="1130569" h="434590">
                    <a:moveTo>
                      <a:pt x="927369" y="0"/>
                    </a:moveTo>
                    <a:cubicBezTo>
                      <a:pt x="1039593" y="0"/>
                      <a:pt x="1130569" y="97286"/>
                      <a:pt x="1130569" y="217295"/>
                    </a:cubicBezTo>
                    <a:cubicBezTo>
                      <a:pt x="1130569" y="337304"/>
                      <a:pt x="1039593" y="434590"/>
                      <a:pt x="927369" y="434590"/>
                    </a:cubicBezTo>
                    <a:lnTo>
                      <a:pt x="203200" y="434590"/>
                    </a:lnTo>
                    <a:cubicBezTo>
                      <a:pt x="90976" y="434590"/>
                      <a:pt x="0" y="337304"/>
                      <a:pt x="0" y="217295"/>
                    </a:cubicBezTo>
                    <a:cubicBezTo>
                      <a:pt x="0" y="9728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E19CD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8" name="TextBox 54">
                <a:extLst>
                  <a:ext uri="{FF2B5EF4-FFF2-40B4-BE49-F238E27FC236}">
                    <a16:creationId xmlns:a16="http://schemas.microsoft.com/office/drawing/2014/main" id="{D242BF1E-A9F3-494E-9FD4-ED9CC591996A}"/>
                  </a:ext>
                </a:extLst>
              </p:cNvPr>
              <p:cNvSpPr txBox="1"/>
              <p:nvPr/>
            </p:nvSpPr>
            <p:spPr>
              <a:xfrm>
                <a:off x="0" y="19050"/>
                <a:ext cx="1130569" cy="415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  <p:grpSp>
          <p:nvGrpSpPr>
            <p:cNvPr id="64" name="Group 55">
              <a:extLst>
                <a:ext uri="{FF2B5EF4-FFF2-40B4-BE49-F238E27FC236}">
                  <a16:creationId xmlns:a16="http://schemas.microsoft.com/office/drawing/2014/main" id="{2606F7DB-3604-6F1F-128F-DB691BC62885}"/>
                </a:ext>
              </a:extLst>
            </p:cNvPr>
            <p:cNvGrpSpPr/>
            <p:nvPr/>
          </p:nvGrpSpPr>
          <p:grpSpPr>
            <a:xfrm rot="4368550">
              <a:off x="39704" y="1294676"/>
              <a:ext cx="604031" cy="528527"/>
              <a:chOff x="0" y="0"/>
              <a:chExt cx="812800" cy="711200"/>
            </a:xfrm>
          </p:grpSpPr>
          <p:sp>
            <p:nvSpPr>
              <p:cNvPr id="65" name="Freeform 56">
                <a:extLst>
                  <a:ext uri="{FF2B5EF4-FFF2-40B4-BE49-F238E27FC236}">
                    <a16:creationId xmlns:a16="http://schemas.microsoft.com/office/drawing/2014/main" id="{26053327-EC4C-FDB0-C41D-57C6E00FB67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E19CD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6" name="TextBox 57">
                <a:extLst>
                  <a:ext uri="{FF2B5EF4-FFF2-40B4-BE49-F238E27FC236}">
                    <a16:creationId xmlns:a16="http://schemas.microsoft.com/office/drawing/2014/main" id="{DA1D7FE0-9B7C-9FA9-E761-FDB908230A41}"/>
                  </a:ext>
                </a:extLst>
              </p:cNvPr>
              <p:cNvSpPr txBox="1"/>
              <p:nvPr/>
            </p:nvSpPr>
            <p:spPr>
              <a:xfrm>
                <a:off x="127000" y="69850"/>
                <a:ext cx="558800" cy="311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sp>
        <p:nvSpPr>
          <p:cNvPr id="71" name="Freeform 58">
            <a:extLst>
              <a:ext uri="{FF2B5EF4-FFF2-40B4-BE49-F238E27FC236}">
                <a16:creationId xmlns:a16="http://schemas.microsoft.com/office/drawing/2014/main" id="{90F9480C-240E-C084-FD56-545DCB62863D}"/>
              </a:ext>
            </a:extLst>
          </p:cNvPr>
          <p:cNvSpPr/>
          <p:nvPr/>
        </p:nvSpPr>
        <p:spPr>
          <a:xfrm>
            <a:off x="6998999" y="2764649"/>
            <a:ext cx="4322994" cy="4322994"/>
          </a:xfrm>
          <a:custGeom>
            <a:avLst/>
            <a:gdLst/>
            <a:ahLst/>
            <a:cxnLst/>
            <a:rect l="l" t="t" r="r" b="b"/>
            <a:pathLst>
              <a:path w="4322994" h="4322994">
                <a:moveTo>
                  <a:pt x="0" y="0"/>
                </a:moveTo>
                <a:lnTo>
                  <a:pt x="4322994" y="0"/>
                </a:lnTo>
                <a:lnTo>
                  <a:pt x="4322994" y="4322994"/>
                </a:lnTo>
                <a:lnTo>
                  <a:pt x="0" y="4322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7" name="Group 59">
            <a:extLst>
              <a:ext uri="{FF2B5EF4-FFF2-40B4-BE49-F238E27FC236}">
                <a16:creationId xmlns:a16="http://schemas.microsoft.com/office/drawing/2014/main" id="{04DB6FED-BFF4-8B8B-0D1E-8861081B7CD1}"/>
              </a:ext>
            </a:extLst>
          </p:cNvPr>
          <p:cNvGrpSpPr/>
          <p:nvPr/>
        </p:nvGrpSpPr>
        <p:grpSpPr>
          <a:xfrm>
            <a:off x="7474697" y="3221162"/>
            <a:ext cx="3723868" cy="3634877"/>
            <a:chOff x="0" y="0"/>
            <a:chExt cx="4965158" cy="4846503"/>
          </a:xfrm>
        </p:grpSpPr>
        <p:sp>
          <p:nvSpPr>
            <p:cNvPr id="73" name="Freeform 60">
              <a:extLst>
                <a:ext uri="{FF2B5EF4-FFF2-40B4-BE49-F238E27FC236}">
                  <a16:creationId xmlns:a16="http://schemas.microsoft.com/office/drawing/2014/main" id="{76253477-1C1A-C42F-5923-AFE154CECEF4}"/>
                </a:ext>
              </a:extLst>
            </p:cNvPr>
            <p:cNvSpPr/>
            <p:nvPr/>
          </p:nvSpPr>
          <p:spPr>
            <a:xfrm>
              <a:off x="118655" y="0"/>
              <a:ext cx="4846503" cy="4846503"/>
            </a:xfrm>
            <a:custGeom>
              <a:avLst/>
              <a:gdLst/>
              <a:ahLst/>
              <a:cxnLst/>
              <a:rect l="l" t="t" r="r" b="b"/>
              <a:pathLst>
                <a:path w="4846503" h="4846503">
                  <a:moveTo>
                    <a:pt x="0" y="0"/>
                  </a:moveTo>
                  <a:lnTo>
                    <a:pt x="4846503" y="0"/>
                  </a:lnTo>
                  <a:lnTo>
                    <a:pt x="4846503" y="4846503"/>
                  </a:lnTo>
                  <a:lnTo>
                    <a:pt x="0" y="4846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6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74" name="Group 61">
              <a:extLst>
                <a:ext uri="{FF2B5EF4-FFF2-40B4-BE49-F238E27FC236}">
                  <a16:creationId xmlns:a16="http://schemas.microsoft.com/office/drawing/2014/main" id="{97165DE5-418A-7269-C482-162028EB9DEF}"/>
                </a:ext>
              </a:extLst>
            </p:cNvPr>
            <p:cNvGrpSpPr/>
            <p:nvPr/>
          </p:nvGrpSpPr>
          <p:grpSpPr>
            <a:xfrm>
              <a:off x="0" y="25580"/>
              <a:ext cx="4495464" cy="4495464"/>
              <a:chOff x="0" y="0"/>
              <a:chExt cx="812800" cy="812800"/>
            </a:xfrm>
          </p:grpSpPr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4FD106A8-F0E9-75FA-6A95-A861714AE07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6" name="TextBox 63">
                <a:extLst>
                  <a:ext uri="{FF2B5EF4-FFF2-40B4-BE49-F238E27FC236}">
                    <a16:creationId xmlns:a16="http://schemas.microsoft.com/office/drawing/2014/main" id="{99A00A1E-1362-ABB9-C931-5BD9F59D7A3E}"/>
                  </a:ext>
                </a:extLst>
              </p:cNvPr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758"/>
                  </a:lnSpc>
                </a:pPr>
                <a:endParaRPr/>
              </a:p>
            </p:txBody>
          </p:sp>
        </p:grpSp>
      </p:grpSp>
      <p:grpSp>
        <p:nvGrpSpPr>
          <p:cNvPr id="84" name="Group 64">
            <a:extLst>
              <a:ext uri="{FF2B5EF4-FFF2-40B4-BE49-F238E27FC236}">
                <a16:creationId xmlns:a16="http://schemas.microsoft.com/office/drawing/2014/main" id="{53A5C1B1-34B4-D871-F488-14457A98FF35}"/>
              </a:ext>
            </a:extLst>
          </p:cNvPr>
          <p:cNvGrpSpPr/>
          <p:nvPr/>
        </p:nvGrpSpPr>
        <p:grpSpPr>
          <a:xfrm>
            <a:off x="6927653" y="5450979"/>
            <a:ext cx="469053" cy="469053"/>
            <a:chOff x="0" y="0"/>
            <a:chExt cx="625405" cy="625405"/>
          </a:xfrm>
        </p:grpSpPr>
        <p:sp>
          <p:nvSpPr>
            <p:cNvPr id="79" name="Freeform 65">
              <a:extLst>
                <a:ext uri="{FF2B5EF4-FFF2-40B4-BE49-F238E27FC236}">
                  <a16:creationId xmlns:a16="http://schemas.microsoft.com/office/drawing/2014/main" id="{6ADCBF48-CF59-805C-36DB-9A14D2C2BC3D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0" name="Group 66">
              <a:extLst>
                <a:ext uri="{FF2B5EF4-FFF2-40B4-BE49-F238E27FC236}">
                  <a16:creationId xmlns:a16="http://schemas.microsoft.com/office/drawing/2014/main" id="{6EAB4F85-0996-233B-4415-9DEAD5DDAFA6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83" name="Freeform 67">
                <a:extLst>
                  <a:ext uri="{FF2B5EF4-FFF2-40B4-BE49-F238E27FC236}">
                    <a16:creationId xmlns:a16="http://schemas.microsoft.com/office/drawing/2014/main" id="{D163AB32-2B43-493B-7AD3-53D72C77D2F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1" name="Group 68">
              <a:extLst>
                <a:ext uri="{FF2B5EF4-FFF2-40B4-BE49-F238E27FC236}">
                  <a16:creationId xmlns:a16="http://schemas.microsoft.com/office/drawing/2014/main" id="{1483AEA8-C696-2DC0-B7D5-9FBDDD8E3E62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BB22C592-91CD-8202-8CB6-7EC83F18CC8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E087"/>
              </a:solidFill>
            </p:spPr>
          </p:sp>
        </p:grpSp>
      </p:grpSp>
      <p:grpSp>
        <p:nvGrpSpPr>
          <p:cNvPr id="91" name="Group 70">
            <a:extLst>
              <a:ext uri="{FF2B5EF4-FFF2-40B4-BE49-F238E27FC236}">
                <a16:creationId xmlns:a16="http://schemas.microsoft.com/office/drawing/2014/main" id="{D0130D0C-2FCE-5C9B-C022-90D02BEDFA4C}"/>
              </a:ext>
            </a:extLst>
          </p:cNvPr>
          <p:cNvGrpSpPr/>
          <p:nvPr/>
        </p:nvGrpSpPr>
        <p:grpSpPr>
          <a:xfrm>
            <a:off x="7504492" y="3130737"/>
            <a:ext cx="469053" cy="469053"/>
            <a:chOff x="0" y="0"/>
            <a:chExt cx="625405" cy="625405"/>
          </a:xfrm>
        </p:grpSpPr>
        <p:sp>
          <p:nvSpPr>
            <p:cNvPr id="86" name="Freeform 71">
              <a:extLst>
                <a:ext uri="{FF2B5EF4-FFF2-40B4-BE49-F238E27FC236}">
                  <a16:creationId xmlns:a16="http://schemas.microsoft.com/office/drawing/2014/main" id="{8B8CE619-C6A3-DFA8-B337-97D4B8EEEA58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7" name="Group 72">
              <a:extLst>
                <a:ext uri="{FF2B5EF4-FFF2-40B4-BE49-F238E27FC236}">
                  <a16:creationId xmlns:a16="http://schemas.microsoft.com/office/drawing/2014/main" id="{FDD970EB-B22D-D96F-19DB-5BF4683B7130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90" name="Freeform 73">
                <a:extLst>
                  <a:ext uri="{FF2B5EF4-FFF2-40B4-BE49-F238E27FC236}">
                    <a16:creationId xmlns:a16="http://schemas.microsoft.com/office/drawing/2014/main" id="{9F5D1138-4002-D00B-C656-31D16E40863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88" name="Group 74">
              <a:extLst>
                <a:ext uri="{FF2B5EF4-FFF2-40B4-BE49-F238E27FC236}">
                  <a16:creationId xmlns:a16="http://schemas.microsoft.com/office/drawing/2014/main" id="{B891573D-0BCB-2005-8710-9FF85680EC13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89" name="Freeform 75">
                <a:extLst>
                  <a:ext uri="{FF2B5EF4-FFF2-40B4-BE49-F238E27FC236}">
                    <a16:creationId xmlns:a16="http://schemas.microsoft.com/office/drawing/2014/main" id="{9F8AD130-2038-A524-37F0-B135015BAAE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BBB1F6"/>
              </a:solidFill>
            </p:spPr>
          </p:sp>
        </p:grpSp>
      </p:grpSp>
      <p:grpSp>
        <p:nvGrpSpPr>
          <p:cNvPr id="96" name="Group 76">
            <a:extLst>
              <a:ext uri="{FF2B5EF4-FFF2-40B4-BE49-F238E27FC236}">
                <a16:creationId xmlns:a16="http://schemas.microsoft.com/office/drawing/2014/main" id="{9EC2FA5E-2FD8-ED80-793C-A3234DAF5315}"/>
              </a:ext>
            </a:extLst>
          </p:cNvPr>
          <p:cNvGrpSpPr/>
          <p:nvPr/>
        </p:nvGrpSpPr>
        <p:grpSpPr>
          <a:xfrm>
            <a:off x="2771125" y="734730"/>
            <a:ext cx="1481034" cy="1481034"/>
            <a:chOff x="0" y="0"/>
            <a:chExt cx="1974712" cy="1974712"/>
          </a:xfrm>
        </p:grpSpPr>
        <p:sp>
          <p:nvSpPr>
            <p:cNvPr id="93" name="Freeform 77">
              <a:extLst>
                <a:ext uri="{FF2B5EF4-FFF2-40B4-BE49-F238E27FC236}">
                  <a16:creationId xmlns:a16="http://schemas.microsoft.com/office/drawing/2014/main" id="{7A8EF712-06C3-1A81-1A0A-12214C2A3E3F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4" name="Group 78">
              <a:extLst>
                <a:ext uri="{FF2B5EF4-FFF2-40B4-BE49-F238E27FC236}">
                  <a16:creationId xmlns:a16="http://schemas.microsoft.com/office/drawing/2014/main" id="{8FEFF33F-881D-4812-4852-CF3AD6638DA8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95" name="Freeform 79">
                <a:extLst>
                  <a:ext uri="{FF2B5EF4-FFF2-40B4-BE49-F238E27FC236}">
                    <a16:creationId xmlns:a16="http://schemas.microsoft.com/office/drawing/2014/main" id="{134134A1-D5F9-F7D3-831E-31753BF519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01" name="Group 80">
            <a:extLst>
              <a:ext uri="{FF2B5EF4-FFF2-40B4-BE49-F238E27FC236}">
                <a16:creationId xmlns:a16="http://schemas.microsoft.com/office/drawing/2014/main" id="{5AAB0BB9-EDB2-FD48-DA98-4D37DFF2465F}"/>
              </a:ext>
            </a:extLst>
          </p:cNvPr>
          <p:cNvGrpSpPr/>
          <p:nvPr/>
        </p:nvGrpSpPr>
        <p:grpSpPr>
          <a:xfrm>
            <a:off x="14269205" y="734730"/>
            <a:ext cx="1481034" cy="1481034"/>
            <a:chOff x="0" y="0"/>
            <a:chExt cx="1974712" cy="1974712"/>
          </a:xfrm>
        </p:grpSpPr>
        <p:sp>
          <p:nvSpPr>
            <p:cNvPr id="98" name="Freeform 81">
              <a:extLst>
                <a:ext uri="{FF2B5EF4-FFF2-40B4-BE49-F238E27FC236}">
                  <a16:creationId xmlns:a16="http://schemas.microsoft.com/office/drawing/2014/main" id="{7C2C083E-A189-0DAD-2249-04B9021C748C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9" name="Group 82">
              <a:extLst>
                <a:ext uri="{FF2B5EF4-FFF2-40B4-BE49-F238E27FC236}">
                  <a16:creationId xmlns:a16="http://schemas.microsoft.com/office/drawing/2014/main" id="{959EC03E-1809-1D47-1704-05978E48A11E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00" name="Freeform 83">
                <a:extLst>
                  <a:ext uri="{FF2B5EF4-FFF2-40B4-BE49-F238E27FC236}">
                    <a16:creationId xmlns:a16="http://schemas.microsoft.com/office/drawing/2014/main" id="{BDF54D6D-CD38-8D19-AAA6-D31FCD55722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06" name="Group 84">
            <a:extLst>
              <a:ext uri="{FF2B5EF4-FFF2-40B4-BE49-F238E27FC236}">
                <a16:creationId xmlns:a16="http://schemas.microsoft.com/office/drawing/2014/main" id="{9F690F5F-A64D-8349-9D89-0D03416195CB}"/>
              </a:ext>
            </a:extLst>
          </p:cNvPr>
          <p:cNvGrpSpPr/>
          <p:nvPr/>
        </p:nvGrpSpPr>
        <p:grpSpPr>
          <a:xfrm>
            <a:off x="15260357" y="3092234"/>
            <a:ext cx="1481034" cy="1481034"/>
            <a:chOff x="0" y="0"/>
            <a:chExt cx="1974712" cy="1974712"/>
          </a:xfrm>
        </p:grpSpPr>
        <p:sp>
          <p:nvSpPr>
            <p:cNvPr id="103" name="Freeform 85">
              <a:extLst>
                <a:ext uri="{FF2B5EF4-FFF2-40B4-BE49-F238E27FC236}">
                  <a16:creationId xmlns:a16="http://schemas.microsoft.com/office/drawing/2014/main" id="{D6C3C912-7096-7987-D3F5-77B5D5E27C87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4" name="Group 86">
              <a:extLst>
                <a:ext uri="{FF2B5EF4-FFF2-40B4-BE49-F238E27FC236}">
                  <a16:creationId xmlns:a16="http://schemas.microsoft.com/office/drawing/2014/main" id="{B0D63919-776A-4A99-1EB0-AE62AE27FEDE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05" name="Freeform 87">
                <a:extLst>
                  <a:ext uri="{FF2B5EF4-FFF2-40B4-BE49-F238E27FC236}">
                    <a16:creationId xmlns:a16="http://schemas.microsoft.com/office/drawing/2014/main" id="{7A2EDD2F-B9E8-D12A-1B3B-1EC2B571E2C2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11" name="Group 88">
            <a:extLst>
              <a:ext uri="{FF2B5EF4-FFF2-40B4-BE49-F238E27FC236}">
                <a16:creationId xmlns:a16="http://schemas.microsoft.com/office/drawing/2014/main" id="{0BF202D7-F344-5515-A01B-B63275084E60}"/>
              </a:ext>
            </a:extLst>
          </p:cNvPr>
          <p:cNvGrpSpPr/>
          <p:nvPr/>
        </p:nvGrpSpPr>
        <p:grpSpPr>
          <a:xfrm>
            <a:off x="1695991" y="3167965"/>
            <a:ext cx="1481034" cy="1481034"/>
            <a:chOff x="0" y="0"/>
            <a:chExt cx="1974712" cy="1974712"/>
          </a:xfrm>
        </p:grpSpPr>
        <p:sp>
          <p:nvSpPr>
            <p:cNvPr id="108" name="Freeform 89">
              <a:extLst>
                <a:ext uri="{FF2B5EF4-FFF2-40B4-BE49-F238E27FC236}">
                  <a16:creationId xmlns:a16="http://schemas.microsoft.com/office/drawing/2014/main" id="{F1668475-FE7B-5C7C-4C66-25C5E02E867E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9" name="Group 90">
              <a:extLst>
                <a:ext uri="{FF2B5EF4-FFF2-40B4-BE49-F238E27FC236}">
                  <a16:creationId xmlns:a16="http://schemas.microsoft.com/office/drawing/2014/main" id="{863CF9D9-01B9-89A9-26E3-637B234A82B8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10" name="Freeform 91">
                <a:extLst>
                  <a:ext uri="{FF2B5EF4-FFF2-40B4-BE49-F238E27FC236}">
                    <a16:creationId xmlns:a16="http://schemas.microsoft.com/office/drawing/2014/main" id="{30933DAE-B7CC-44D1-06BB-C386D77D124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16" name="Group 92">
            <a:extLst>
              <a:ext uri="{FF2B5EF4-FFF2-40B4-BE49-F238E27FC236}">
                <a16:creationId xmlns:a16="http://schemas.microsoft.com/office/drawing/2014/main" id="{AB4DE1D4-FE10-7C82-46CE-F704ED3B6FAF}"/>
              </a:ext>
            </a:extLst>
          </p:cNvPr>
          <p:cNvGrpSpPr/>
          <p:nvPr/>
        </p:nvGrpSpPr>
        <p:grpSpPr>
          <a:xfrm>
            <a:off x="15198059" y="5568754"/>
            <a:ext cx="1481034" cy="1481034"/>
            <a:chOff x="0" y="0"/>
            <a:chExt cx="1974712" cy="1974712"/>
          </a:xfrm>
        </p:grpSpPr>
        <p:sp>
          <p:nvSpPr>
            <p:cNvPr id="113" name="Freeform 93">
              <a:extLst>
                <a:ext uri="{FF2B5EF4-FFF2-40B4-BE49-F238E27FC236}">
                  <a16:creationId xmlns:a16="http://schemas.microsoft.com/office/drawing/2014/main" id="{17D117BD-E623-FA8C-AE15-F6D924F6C38F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4" name="Group 94">
              <a:extLst>
                <a:ext uri="{FF2B5EF4-FFF2-40B4-BE49-F238E27FC236}">
                  <a16:creationId xmlns:a16="http://schemas.microsoft.com/office/drawing/2014/main" id="{FC59547A-46AA-6205-C1DE-866529E32716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15" name="Freeform 95">
                <a:extLst>
                  <a:ext uri="{FF2B5EF4-FFF2-40B4-BE49-F238E27FC236}">
                    <a16:creationId xmlns:a16="http://schemas.microsoft.com/office/drawing/2014/main" id="{92C676B9-33FD-AF8B-D2B1-221AD8614F0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1" name="Group 96">
            <a:extLst>
              <a:ext uri="{FF2B5EF4-FFF2-40B4-BE49-F238E27FC236}">
                <a16:creationId xmlns:a16="http://schemas.microsoft.com/office/drawing/2014/main" id="{EB9D7CE8-9287-4D23-03C3-58F9E7B34623}"/>
              </a:ext>
            </a:extLst>
          </p:cNvPr>
          <p:cNvGrpSpPr/>
          <p:nvPr/>
        </p:nvGrpSpPr>
        <p:grpSpPr>
          <a:xfrm>
            <a:off x="1695991" y="5647370"/>
            <a:ext cx="1481034" cy="1481034"/>
            <a:chOff x="0" y="0"/>
            <a:chExt cx="1974712" cy="1974712"/>
          </a:xfrm>
        </p:grpSpPr>
        <p:sp>
          <p:nvSpPr>
            <p:cNvPr id="118" name="Freeform 97">
              <a:extLst>
                <a:ext uri="{FF2B5EF4-FFF2-40B4-BE49-F238E27FC236}">
                  <a16:creationId xmlns:a16="http://schemas.microsoft.com/office/drawing/2014/main" id="{4164A2EE-2B59-48B6-287E-D8AFD52C749F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9" name="Group 98">
              <a:extLst>
                <a:ext uri="{FF2B5EF4-FFF2-40B4-BE49-F238E27FC236}">
                  <a16:creationId xmlns:a16="http://schemas.microsoft.com/office/drawing/2014/main" id="{EABD60E3-D287-D0C5-B99D-901028A8EDA2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20" name="Freeform 99">
                <a:extLst>
                  <a:ext uri="{FF2B5EF4-FFF2-40B4-BE49-F238E27FC236}">
                    <a16:creationId xmlns:a16="http://schemas.microsoft.com/office/drawing/2014/main" id="{4986ABE5-5C15-35D9-22CC-72C1D332834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26" name="Group 100">
            <a:extLst>
              <a:ext uri="{FF2B5EF4-FFF2-40B4-BE49-F238E27FC236}">
                <a16:creationId xmlns:a16="http://schemas.microsoft.com/office/drawing/2014/main" id="{3E4EFC71-4001-BE05-1E9E-A49341235911}"/>
              </a:ext>
            </a:extLst>
          </p:cNvPr>
          <p:cNvGrpSpPr/>
          <p:nvPr/>
        </p:nvGrpSpPr>
        <p:grpSpPr>
          <a:xfrm>
            <a:off x="2771125" y="7971473"/>
            <a:ext cx="1481034" cy="1481034"/>
            <a:chOff x="0" y="0"/>
            <a:chExt cx="1974712" cy="1974712"/>
          </a:xfrm>
        </p:grpSpPr>
        <p:sp>
          <p:nvSpPr>
            <p:cNvPr id="123" name="Freeform 101">
              <a:extLst>
                <a:ext uri="{FF2B5EF4-FFF2-40B4-BE49-F238E27FC236}">
                  <a16:creationId xmlns:a16="http://schemas.microsoft.com/office/drawing/2014/main" id="{6D18D3C7-0622-EEA8-2943-1DDF87A30F76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4" name="Group 102">
              <a:extLst>
                <a:ext uri="{FF2B5EF4-FFF2-40B4-BE49-F238E27FC236}">
                  <a16:creationId xmlns:a16="http://schemas.microsoft.com/office/drawing/2014/main" id="{17345A5F-6BC0-AFD3-DF2F-C904FEBBD391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25" name="Freeform 103">
                <a:extLst>
                  <a:ext uri="{FF2B5EF4-FFF2-40B4-BE49-F238E27FC236}">
                    <a16:creationId xmlns:a16="http://schemas.microsoft.com/office/drawing/2014/main" id="{B6DAED54-6A7A-D916-633C-5E7A1B7FB8D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1" name="Group 104">
            <a:extLst>
              <a:ext uri="{FF2B5EF4-FFF2-40B4-BE49-F238E27FC236}">
                <a16:creationId xmlns:a16="http://schemas.microsoft.com/office/drawing/2014/main" id="{EDE6452A-0428-F954-702E-759A4C37E0F8}"/>
              </a:ext>
            </a:extLst>
          </p:cNvPr>
          <p:cNvGrpSpPr/>
          <p:nvPr/>
        </p:nvGrpSpPr>
        <p:grpSpPr>
          <a:xfrm>
            <a:off x="14218454" y="7971473"/>
            <a:ext cx="1481034" cy="1481034"/>
            <a:chOff x="0" y="0"/>
            <a:chExt cx="1974712" cy="1974712"/>
          </a:xfrm>
        </p:grpSpPr>
        <p:sp>
          <p:nvSpPr>
            <p:cNvPr id="128" name="Freeform 105">
              <a:extLst>
                <a:ext uri="{FF2B5EF4-FFF2-40B4-BE49-F238E27FC236}">
                  <a16:creationId xmlns:a16="http://schemas.microsoft.com/office/drawing/2014/main" id="{1EFCEB01-9B33-6E03-F573-15A78EF4F83F}"/>
                </a:ext>
              </a:extLst>
            </p:cNvPr>
            <p:cNvSpPr/>
            <p:nvPr/>
          </p:nvSpPr>
          <p:spPr>
            <a:xfrm>
              <a:off x="76008" y="76008"/>
              <a:ext cx="1898704" cy="1898704"/>
            </a:xfrm>
            <a:custGeom>
              <a:avLst/>
              <a:gdLst/>
              <a:ahLst/>
              <a:cxnLst/>
              <a:rect l="l" t="t" r="r" b="b"/>
              <a:pathLst>
                <a:path w="1898704" h="1898704">
                  <a:moveTo>
                    <a:pt x="0" y="0"/>
                  </a:moveTo>
                  <a:lnTo>
                    <a:pt x="1898705" y="0"/>
                  </a:lnTo>
                  <a:lnTo>
                    <a:pt x="1898705" y="1898705"/>
                  </a:lnTo>
                  <a:lnTo>
                    <a:pt x="0" y="1898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9" name="Group 106">
              <a:extLst>
                <a:ext uri="{FF2B5EF4-FFF2-40B4-BE49-F238E27FC236}">
                  <a16:creationId xmlns:a16="http://schemas.microsoft.com/office/drawing/2014/main" id="{AA8933A5-7BC8-E4AC-28D5-F26D442B797A}"/>
                </a:ext>
              </a:extLst>
            </p:cNvPr>
            <p:cNvGrpSpPr/>
            <p:nvPr/>
          </p:nvGrpSpPr>
          <p:grpSpPr>
            <a:xfrm>
              <a:off x="0" y="0"/>
              <a:ext cx="1751346" cy="1751346"/>
              <a:chOff x="0" y="0"/>
              <a:chExt cx="6350000" cy="6350000"/>
            </a:xfrm>
          </p:grpSpPr>
          <p:sp>
            <p:nvSpPr>
              <p:cNvPr id="130" name="Freeform 107">
                <a:extLst>
                  <a:ext uri="{FF2B5EF4-FFF2-40B4-BE49-F238E27FC236}">
                    <a16:creationId xmlns:a16="http://schemas.microsoft.com/office/drawing/2014/main" id="{182504F2-A655-2BD3-6D9A-BBB552D2A30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8" name="Group 108">
            <a:extLst>
              <a:ext uri="{FF2B5EF4-FFF2-40B4-BE49-F238E27FC236}">
                <a16:creationId xmlns:a16="http://schemas.microsoft.com/office/drawing/2014/main" id="{8A16D922-78D3-D7F5-7AC5-17683C3EAA49}"/>
              </a:ext>
            </a:extLst>
          </p:cNvPr>
          <p:cNvGrpSpPr/>
          <p:nvPr/>
        </p:nvGrpSpPr>
        <p:grpSpPr>
          <a:xfrm>
            <a:off x="7504492" y="6332411"/>
            <a:ext cx="469053" cy="469053"/>
            <a:chOff x="0" y="0"/>
            <a:chExt cx="625405" cy="625405"/>
          </a:xfrm>
        </p:grpSpPr>
        <p:sp>
          <p:nvSpPr>
            <p:cNvPr id="133" name="Freeform 109">
              <a:extLst>
                <a:ext uri="{FF2B5EF4-FFF2-40B4-BE49-F238E27FC236}">
                  <a16:creationId xmlns:a16="http://schemas.microsoft.com/office/drawing/2014/main" id="{E45723A6-A491-20D8-DAA3-22571936F986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34" name="Group 110">
              <a:extLst>
                <a:ext uri="{FF2B5EF4-FFF2-40B4-BE49-F238E27FC236}">
                  <a16:creationId xmlns:a16="http://schemas.microsoft.com/office/drawing/2014/main" id="{54127AA7-2350-7C31-E247-585DA09C8E97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37" name="Freeform 111">
                <a:extLst>
                  <a:ext uri="{FF2B5EF4-FFF2-40B4-BE49-F238E27FC236}">
                    <a16:creationId xmlns:a16="http://schemas.microsoft.com/office/drawing/2014/main" id="{DABF079E-9E9D-CF02-9A81-26A81B27D23F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35" name="Group 112">
              <a:extLst>
                <a:ext uri="{FF2B5EF4-FFF2-40B4-BE49-F238E27FC236}">
                  <a16:creationId xmlns:a16="http://schemas.microsoft.com/office/drawing/2014/main" id="{33705556-6B64-95A4-2EF6-4B4E9FB8BBE5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36" name="Freeform 113">
                <a:extLst>
                  <a:ext uri="{FF2B5EF4-FFF2-40B4-BE49-F238E27FC236}">
                    <a16:creationId xmlns:a16="http://schemas.microsoft.com/office/drawing/2014/main" id="{03E132A5-3FAA-48AB-B6B0-2427011C35E1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A8787"/>
              </a:solidFill>
            </p:spPr>
          </p:sp>
        </p:grpSp>
      </p:grpSp>
      <p:grpSp>
        <p:nvGrpSpPr>
          <p:cNvPr id="145" name="Group 114">
            <a:extLst>
              <a:ext uri="{FF2B5EF4-FFF2-40B4-BE49-F238E27FC236}">
                <a16:creationId xmlns:a16="http://schemas.microsoft.com/office/drawing/2014/main" id="{B0157186-2B5E-DA70-CEC7-4BCFBFD782ED}"/>
              </a:ext>
            </a:extLst>
          </p:cNvPr>
          <p:cNvGrpSpPr/>
          <p:nvPr/>
        </p:nvGrpSpPr>
        <p:grpSpPr>
          <a:xfrm>
            <a:off x="6927653" y="4068396"/>
            <a:ext cx="469053" cy="469053"/>
            <a:chOff x="0" y="0"/>
            <a:chExt cx="625405" cy="625405"/>
          </a:xfrm>
        </p:grpSpPr>
        <p:sp>
          <p:nvSpPr>
            <p:cNvPr id="140" name="Freeform 115">
              <a:extLst>
                <a:ext uri="{FF2B5EF4-FFF2-40B4-BE49-F238E27FC236}">
                  <a16:creationId xmlns:a16="http://schemas.microsoft.com/office/drawing/2014/main" id="{5BB4F438-17D9-4B80-3B3F-47CD1354AAB7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1" name="Group 116">
              <a:extLst>
                <a:ext uri="{FF2B5EF4-FFF2-40B4-BE49-F238E27FC236}">
                  <a16:creationId xmlns:a16="http://schemas.microsoft.com/office/drawing/2014/main" id="{88B3032D-91E9-4523-704D-E4FF3C283714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44" name="Freeform 117">
                <a:extLst>
                  <a:ext uri="{FF2B5EF4-FFF2-40B4-BE49-F238E27FC236}">
                    <a16:creationId xmlns:a16="http://schemas.microsoft.com/office/drawing/2014/main" id="{260F1FEE-6F76-EB90-4681-FFB91372DD4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2" name="Group 118">
              <a:extLst>
                <a:ext uri="{FF2B5EF4-FFF2-40B4-BE49-F238E27FC236}">
                  <a16:creationId xmlns:a16="http://schemas.microsoft.com/office/drawing/2014/main" id="{ADB33D28-0910-61AD-CC91-8EADF750BA7E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43" name="Freeform 119">
                <a:extLst>
                  <a:ext uri="{FF2B5EF4-FFF2-40B4-BE49-F238E27FC236}">
                    <a16:creationId xmlns:a16="http://schemas.microsoft.com/office/drawing/2014/main" id="{EA3D577C-37B8-987E-6080-AEC700D92188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AC279"/>
              </a:solidFill>
            </p:spPr>
          </p:sp>
        </p:grpSp>
      </p:grpSp>
      <p:grpSp>
        <p:nvGrpSpPr>
          <p:cNvPr id="152" name="Group 120">
            <a:extLst>
              <a:ext uri="{FF2B5EF4-FFF2-40B4-BE49-F238E27FC236}">
                <a16:creationId xmlns:a16="http://schemas.microsoft.com/office/drawing/2014/main" id="{C5584731-A010-6E03-97DB-5EABB29B5E81}"/>
              </a:ext>
            </a:extLst>
          </p:cNvPr>
          <p:cNvGrpSpPr/>
          <p:nvPr/>
        </p:nvGrpSpPr>
        <p:grpSpPr>
          <a:xfrm>
            <a:off x="10395440" y="3130737"/>
            <a:ext cx="469053" cy="469053"/>
            <a:chOff x="0" y="0"/>
            <a:chExt cx="625405" cy="625405"/>
          </a:xfrm>
        </p:grpSpPr>
        <p:sp>
          <p:nvSpPr>
            <p:cNvPr id="147" name="Freeform 121">
              <a:extLst>
                <a:ext uri="{FF2B5EF4-FFF2-40B4-BE49-F238E27FC236}">
                  <a16:creationId xmlns:a16="http://schemas.microsoft.com/office/drawing/2014/main" id="{E06B9C50-1BCF-D5F1-E1DE-3C0B56BF2AFA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8" name="Group 122">
              <a:extLst>
                <a:ext uri="{FF2B5EF4-FFF2-40B4-BE49-F238E27FC236}">
                  <a16:creationId xmlns:a16="http://schemas.microsoft.com/office/drawing/2014/main" id="{C9DD461D-E294-BD7C-C524-65C8F89855B3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51" name="Freeform 123">
                <a:extLst>
                  <a:ext uri="{FF2B5EF4-FFF2-40B4-BE49-F238E27FC236}">
                    <a16:creationId xmlns:a16="http://schemas.microsoft.com/office/drawing/2014/main" id="{19FFE926-83F4-0E83-8303-F2835936875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9" name="Group 124">
              <a:extLst>
                <a:ext uri="{FF2B5EF4-FFF2-40B4-BE49-F238E27FC236}">
                  <a16:creationId xmlns:a16="http://schemas.microsoft.com/office/drawing/2014/main" id="{17C09D1A-FC12-30B1-6057-B84B4E617433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50" name="Freeform 125">
                <a:extLst>
                  <a:ext uri="{FF2B5EF4-FFF2-40B4-BE49-F238E27FC236}">
                    <a16:creationId xmlns:a16="http://schemas.microsoft.com/office/drawing/2014/main" id="{F393B4D2-DCD4-F6C3-2646-6C254384157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5CBE1"/>
              </a:solidFill>
            </p:spPr>
          </p:sp>
        </p:grpSp>
      </p:grpSp>
      <p:grpSp>
        <p:nvGrpSpPr>
          <p:cNvPr id="159" name="Group 126">
            <a:extLst>
              <a:ext uri="{FF2B5EF4-FFF2-40B4-BE49-F238E27FC236}">
                <a16:creationId xmlns:a16="http://schemas.microsoft.com/office/drawing/2014/main" id="{69D8270F-2A5C-038C-365D-D79FD554480B}"/>
              </a:ext>
            </a:extLst>
          </p:cNvPr>
          <p:cNvGrpSpPr/>
          <p:nvPr/>
        </p:nvGrpSpPr>
        <p:grpSpPr>
          <a:xfrm>
            <a:off x="10395440" y="6332411"/>
            <a:ext cx="469053" cy="469053"/>
            <a:chOff x="0" y="0"/>
            <a:chExt cx="625405" cy="625405"/>
          </a:xfrm>
        </p:grpSpPr>
        <p:sp>
          <p:nvSpPr>
            <p:cNvPr id="154" name="Freeform 127">
              <a:extLst>
                <a:ext uri="{FF2B5EF4-FFF2-40B4-BE49-F238E27FC236}">
                  <a16:creationId xmlns:a16="http://schemas.microsoft.com/office/drawing/2014/main" id="{0CF213E8-BD73-5868-4A1A-4276CF427657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55" name="Group 128">
              <a:extLst>
                <a:ext uri="{FF2B5EF4-FFF2-40B4-BE49-F238E27FC236}">
                  <a16:creationId xmlns:a16="http://schemas.microsoft.com/office/drawing/2014/main" id="{39445F94-C5FE-169E-5691-6D87098BA8A4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58" name="Freeform 129">
                <a:extLst>
                  <a:ext uri="{FF2B5EF4-FFF2-40B4-BE49-F238E27FC236}">
                    <a16:creationId xmlns:a16="http://schemas.microsoft.com/office/drawing/2014/main" id="{21097D92-ED4E-0CFF-05E5-DC9F37AB894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6" name="Group 130">
              <a:extLst>
                <a:ext uri="{FF2B5EF4-FFF2-40B4-BE49-F238E27FC236}">
                  <a16:creationId xmlns:a16="http://schemas.microsoft.com/office/drawing/2014/main" id="{1488CD65-D541-4459-0681-86BA9D020178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57" name="Freeform 131">
                <a:extLst>
                  <a:ext uri="{FF2B5EF4-FFF2-40B4-BE49-F238E27FC236}">
                    <a16:creationId xmlns:a16="http://schemas.microsoft.com/office/drawing/2014/main" id="{36752C19-96C9-3960-40F4-225E6AE9E746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1DB85"/>
              </a:solidFill>
            </p:spPr>
          </p:sp>
        </p:grpSp>
      </p:grpSp>
      <p:grpSp>
        <p:nvGrpSpPr>
          <p:cNvPr id="166" name="Group 132">
            <a:extLst>
              <a:ext uri="{FF2B5EF4-FFF2-40B4-BE49-F238E27FC236}">
                <a16:creationId xmlns:a16="http://schemas.microsoft.com/office/drawing/2014/main" id="{850D7941-09E2-EC0F-6E00-3DC7C8E6ABB3}"/>
              </a:ext>
            </a:extLst>
          </p:cNvPr>
          <p:cNvGrpSpPr/>
          <p:nvPr/>
        </p:nvGrpSpPr>
        <p:grpSpPr>
          <a:xfrm>
            <a:off x="10964038" y="4068396"/>
            <a:ext cx="469053" cy="469053"/>
            <a:chOff x="0" y="0"/>
            <a:chExt cx="625405" cy="625405"/>
          </a:xfrm>
        </p:grpSpPr>
        <p:sp>
          <p:nvSpPr>
            <p:cNvPr id="161" name="Freeform 133">
              <a:extLst>
                <a:ext uri="{FF2B5EF4-FFF2-40B4-BE49-F238E27FC236}">
                  <a16:creationId xmlns:a16="http://schemas.microsoft.com/office/drawing/2014/main" id="{A47421EE-1972-56B8-4198-E5447FD4C880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2" name="Group 134">
              <a:extLst>
                <a:ext uri="{FF2B5EF4-FFF2-40B4-BE49-F238E27FC236}">
                  <a16:creationId xmlns:a16="http://schemas.microsoft.com/office/drawing/2014/main" id="{ABEC7905-94D1-B36B-63FE-13BC7BCDA1E7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65" name="Freeform 135">
                <a:extLst>
                  <a:ext uri="{FF2B5EF4-FFF2-40B4-BE49-F238E27FC236}">
                    <a16:creationId xmlns:a16="http://schemas.microsoft.com/office/drawing/2014/main" id="{E44BADA5-5381-9A7D-D69A-550390171FA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63" name="Group 136">
              <a:extLst>
                <a:ext uri="{FF2B5EF4-FFF2-40B4-BE49-F238E27FC236}">
                  <a16:creationId xmlns:a16="http://schemas.microsoft.com/office/drawing/2014/main" id="{7FDD3A65-32BB-5102-FA4A-C464375F279C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64" name="Freeform 137">
                <a:extLst>
                  <a:ext uri="{FF2B5EF4-FFF2-40B4-BE49-F238E27FC236}">
                    <a16:creationId xmlns:a16="http://schemas.microsoft.com/office/drawing/2014/main" id="{9ABF23ED-C754-0FA4-7705-D047335C16B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19CDA"/>
              </a:solidFill>
            </p:spPr>
          </p:sp>
        </p:grpSp>
      </p:grpSp>
      <p:grpSp>
        <p:nvGrpSpPr>
          <p:cNvPr id="173" name="Group 138">
            <a:extLst>
              <a:ext uri="{FF2B5EF4-FFF2-40B4-BE49-F238E27FC236}">
                <a16:creationId xmlns:a16="http://schemas.microsoft.com/office/drawing/2014/main" id="{C369B666-94AC-BA3B-4636-182CAD024647}"/>
              </a:ext>
            </a:extLst>
          </p:cNvPr>
          <p:cNvGrpSpPr/>
          <p:nvPr/>
        </p:nvGrpSpPr>
        <p:grpSpPr>
          <a:xfrm>
            <a:off x="10964038" y="5450979"/>
            <a:ext cx="469053" cy="469053"/>
            <a:chOff x="0" y="0"/>
            <a:chExt cx="625405" cy="625405"/>
          </a:xfrm>
        </p:grpSpPr>
        <p:sp>
          <p:nvSpPr>
            <p:cNvPr id="168" name="Freeform 139">
              <a:extLst>
                <a:ext uri="{FF2B5EF4-FFF2-40B4-BE49-F238E27FC236}">
                  <a16:creationId xmlns:a16="http://schemas.microsoft.com/office/drawing/2014/main" id="{77A9DC6B-5FFC-42A0-1C35-334A80165590}"/>
                </a:ext>
              </a:extLst>
            </p:cNvPr>
            <p:cNvSpPr/>
            <p:nvPr/>
          </p:nvSpPr>
          <p:spPr>
            <a:xfrm>
              <a:off x="24072" y="24072"/>
              <a:ext cx="601333" cy="601333"/>
            </a:xfrm>
            <a:custGeom>
              <a:avLst/>
              <a:gdLst/>
              <a:ahLst/>
              <a:cxnLst/>
              <a:rect l="l" t="t" r="r" b="b"/>
              <a:pathLst>
                <a:path w="601333" h="601333">
                  <a:moveTo>
                    <a:pt x="0" y="0"/>
                  </a:moveTo>
                  <a:lnTo>
                    <a:pt x="601334" y="0"/>
                  </a:lnTo>
                  <a:lnTo>
                    <a:pt x="601334" y="601334"/>
                  </a:lnTo>
                  <a:lnTo>
                    <a:pt x="0" y="601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69" name="Group 140">
              <a:extLst>
                <a:ext uri="{FF2B5EF4-FFF2-40B4-BE49-F238E27FC236}">
                  <a16:creationId xmlns:a16="http://schemas.microsoft.com/office/drawing/2014/main" id="{51634594-8C32-2E65-2E2A-68DA9E799775}"/>
                </a:ext>
              </a:extLst>
            </p:cNvPr>
            <p:cNvGrpSpPr/>
            <p:nvPr/>
          </p:nvGrpSpPr>
          <p:grpSpPr>
            <a:xfrm>
              <a:off x="0" y="0"/>
              <a:ext cx="531492" cy="531492"/>
              <a:chOff x="0" y="0"/>
              <a:chExt cx="6350000" cy="6350000"/>
            </a:xfrm>
          </p:grpSpPr>
          <p:sp>
            <p:nvSpPr>
              <p:cNvPr id="172" name="Freeform 141">
                <a:extLst>
                  <a:ext uri="{FF2B5EF4-FFF2-40B4-BE49-F238E27FC236}">
                    <a16:creationId xmlns:a16="http://schemas.microsoft.com/office/drawing/2014/main" id="{D9165D47-4EDC-64E1-F060-52230F3014D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70" name="Group 142">
              <a:extLst>
                <a:ext uri="{FF2B5EF4-FFF2-40B4-BE49-F238E27FC236}">
                  <a16:creationId xmlns:a16="http://schemas.microsoft.com/office/drawing/2014/main" id="{596B807C-D2CC-63AF-AB2D-AEC3D59D4CA1}"/>
                </a:ext>
              </a:extLst>
            </p:cNvPr>
            <p:cNvGrpSpPr/>
            <p:nvPr/>
          </p:nvGrpSpPr>
          <p:grpSpPr>
            <a:xfrm>
              <a:off x="96349" y="96349"/>
              <a:ext cx="338793" cy="338793"/>
              <a:chOff x="0" y="0"/>
              <a:chExt cx="6350000" cy="6350000"/>
            </a:xfrm>
          </p:grpSpPr>
          <p:sp>
            <p:nvSpPr>
              <p:cNvPr id="171" name="Freeform 143">
                <a:extLst>
                  <a:ext uri="{FF2B5EF4-FFF2-40B4-BE49-F238E27FC236}">
                    <a16:creationId xmlns:a16="http://schemas.microsoft.com/office/drawing/2014/main" id="{B580F1F2-EEA5-149F-1331-B7DF744CC65D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A070"/>
              </a:solidFill>
            </p:spPr>
          </p:sp>
        </p:grpSp>
      </p:grpSp>
      <p:sp>
        <p:nvSpPr>
          <p:cNvPr id="175" name="Freeform 144">
            <a:extLst>
              <a:ext uri="{FF2B5EF4-FFF2-40B4-BE49-F238E27FC236}">
                <a16:creationId xmlns:a16="http://schemas.microsoft.com/office/drawing/2014/main" id="{28F4D9C5-3820-9B93-1FBC-0E447785FD54}"/>
              </a:ext>
            </a:extLst>
          </p:cNvPr>
          <p:cNvSpPr/>
          <p:nvPr/>
        </p:nvSpPr>
        <p:spPr>
          <a:xfrm>
            <a:off x="2987474" y="921555"/>
            <a:ext cx="829051" cy="855493"/>
          </a:xfrm>
          <a:custGeom>
            <a:avLst/>
            <a:gdLst/>
            <a:ahLst/>
            <a:cxnLst/>
            <a:rect l="l" t="t" r="r" b="b"/>
            <a:pathLst>
              <a:path w="829051" h="855493">
                <a:moveTo>
                  <a:pt x="0" y="0"/>
                </a:moveTo>
                <a:lnTo>
                  <a:pt x="829050" y="0"/>
                </a:lnTo>
                <a:lnTo>
                  <a:pt x="829050" y="855494"/>
                </a:lnTo>
                <a:lnTo>
                  <a:pt x="0" y="855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7" name="Freeform 145">
            <a:extLst>
              <a:ext uri="{FF2B5EF4-FFF2-40B4-BE49-F238E27FC236}">
                <a16:creationId xmlns:a16="http://schemas.microsoft.com/office/drawing/2014/main" id="{D22431EA-5AD0-D4E3-E4B5-5E9C4A04688F}"/>
              </a:ext>
            </a:extLst>
          </p:cNvPr>
          <p:cNvSpPr/>
          <p:nvPr/>
        </p:nvSpPr>
        <p:spPr>
          <a:xfrm>
            <a:off x="15404090" y="5761600"/>
            <a:ext cx="802158" cy="815502"/>
          </a:xfrm>
          <a:custGeom>
            <a:avLst/>
            <a:gdLst/>
            <a:ahLst/>
            <a:cxnLst/>
            <a:rect l="l" t="t" r="r" b="b"/>
            <a:pathLst>
              <a:path w="802158" h="815502">
                <a:moveTo>
                  <a:pt x="0" y="0"/>
                </a:moveTo>
                <a:lnTo>
                  <a:pt x="802158" y="0"/>
                </a:lnTo>
                <a:lnTo>
                  <a:pt x="802158" y="815502"/>
                </a:lnTo>
                <a:lnTo>
                  <a:pt x="0" y="815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79" name="TextBox 146">
            <a:extLst>
              <a:ext uri="{FF2B5EF4-FFF2-40B4-BE49-F238E27FC236}">
                <a16:creationId xmlns:a16="http://schemas.microsoft.com/office/drawing/2014/main" id="{CDC156A1-4B35-8FA3-EF79-CE97CAB15B1F}"/>
              </a:ext>
            </a:extLst>
          </p:cNvPr>
          <p:cNvSpPr txBox="1"/>
          <p:nvPr/>
        </p:nvSpPr>
        <p:spPr>
          <a:xfrm>
            <a:off x="7699596" y="4276716"/>
            <a:ext cx="29218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765"/>
              </a:lnSpc>
            </a:pPr>
            <a:r>
              <a:rPr lang="en-US" sz="4495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Data Pipeline</a:t>
            </a:r>
          </a:p>
        </p:txBody>
      </p:sp>
      <p:sp>
        <p:nvSpPr>
          <p:cNvPr id="181" name="TextBox 147">
            <a:extLst>
              <a:ext uri="{FF2B5EF4-FFF2-40B4-BE49-F238E27FC236}">
                <a16:creationId xmlns:a16="http://schemas.microsoft.com/office/drawing/2014/main" id="{924EFEB3-4B4E-79F5-5C71-23EFCE0EBC0C}"/>
              </a:ext>
            </a:extLst>
          </p:cNvPr>
          <p:cNvSpPr txBox="1"/>
          <p:nvPr/>
        </p:nvSpPr>
        <p:spPr>
          <a:xfrm>
            <a:off x="4280176" y="1382086"/>
            <a:ext cx="3194521" cy="93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data sources</a:t>
            </a:r>
          </a:p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 data consumers</a:t>
            </a:r>
          </a:p>
          <a:p>
            <a:pPr marL="0" lvl="0" indent="0" algn="l">
              <a:lnSpc>
                <a:spcPts val="2452"/>
              </a:lnSpc>
            </a:pPr>
            <a:endParaRPr lang="en-US" sz="1635" b="1" spc="34">
              <a:solidFill>
                <a:srgbClr val="2424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3" name="TextBox 148">
            <a:extLst>
              <a:ext uri="{FF2B5EF4-FFF2-40B4-BE49-F238E27FC236}">
                <a16:creationId xmlns:a16="http://schemas.microsoft.com/office/drawing/2014/main" id="{BDE3B407-8F92-F68D-AEEC-6CE52303F2BC}"/>
              </a:ext>
            </a:extLst>
          </p:cNvPr>
          <p:cNvSpPr txBox="1"/>
          <p:nvPr/>
        </p:nvSpPr>
        <p:spPr>
          <a:xfrm>
            <a:off x="11439831" y="1330988"/>
            <a:ext cx="2679868" cy="61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integrity checks</a:t>
            </a:r>
          </a:p>
          <a:p>
            <a:pPr marL="0" lvl="0" indent="0"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End-to-end testing</a:t>
            </a:r>
          </a:p>
        </p:txBody>
      </p:sp>
      <p:sp>
        <p:nvSpPr>
          <p:cNvPr id="185" name="TextBox 149">
            <a:extLst>
              <a:ext uri="{FF2B5EF4-FFF2-40B4-BE49-F238E27FC236}">
                <a16:creationId xmlns:a16="http://schemas.microsoft.com/office/drawing/2014/main" id="{7EC89114-32EB-4E27-370A-585458F4E83F}"/>
              </a:ext>
            </a:extLst>
          </p:cNvPr>
          <p:cNvSpPr txBox="1"/>
          <p:nvPr/>
        </p:nvSpPr>
        <p:spPr>
          <a:xfrm>
            <a:off x="4159861" y="8582667"/>
            <a:ext cx="3429589" cy="61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Choose a storage solution</a:t>
            </a:r>
          </a:p>
          <a:p>
            <a:pPr marL="0" lvl="0" indent="0"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Partitioning and indexing</a:t>
            </a:r>
          </a:p>
        </p:txBody>
      </p:sp>
      <p:sp>
        <p:nvSpPr>
          <p:cNvPr id="187" name="TextBox 150">
            <a:extLst>
              <a:ext uri="{FF2B5EF4-FFF2-40B4-BE49-F238E27FC236}">
                <a16:creationId xmlns:a16="http://schemas.microsoft.com/office/drawing/2014/main" id="{9F6D63FA-6319-76E9-5B14-76E296E5A794}"/>
              </a:ext>
            </a:extLst>
          </p:cNvPr>
          <p:cNvSpPr txBox="1"/>
          <p:nvPr/>
        </p:nvSpPr>
        <p:spPr>
          <a:xfrm>
            <a:off x="11321993" y="8696475"/>
            <a:ext cx="2679868" cy="61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Document pipeline</a:t>
            </a:r>
          </a:p>
          <a:p>
            <a:pPr marL="0" lvl="0" indent="0"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Optimize and iterate</a:t>
            </a:r>
          </a:p>
        </p:txBody>
      </p:sp>
      <p:sp>
        <p:nvSpPr>
          <p:cNvPr id="189" name="TextBox 151">
            <a:extLst>
              <a:ext uri="{FF2B5EF4-FFF2-40B4-BE49-F238E27FC236}">
                <a16:creationId xmlns:a16="http://schemas.microsoft.com/office/drawing/2014/main" id="{F848C7FB-BF0C-C596-0ACE-50143524FE89}"/>
              </a:ext>
            </a:extLst>
          </p:cNvPr>
          <p:cNvSpPr txBox="1"/>
          <p:nvPr/>
        </p:nvSpPr>
        <p:spPr>
          <a:xfrm>
            <a:off x="3341118" y="3700188"/>
            <a:ext cx="3016688" cy="93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 tools and protocols</a:t>
            </a:r>
          </a:p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Batch vs. streaming</a:t>
            </a:r>
          </a:p>
          <a:p>
            <a:pPr marL="0" lvl="0" indent="0" algn="l">
              <a:lnSpc>
                <a:spcPts val="2452"/>
              </a:lnSpc>
            </a:pPr>
            <a:endParaRPr lang="en-US" sz="1635" b="1" spc="34">
              <a:solidFill>
                <a:srgbClr val="242424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TextBox 152">
            <a:extLst>
              <a:ext uri="{FF2B5EF4-FFF2-40B4-BE49-F238E27FC236}">
                <a16:creationId xmlns:a16="http://schemas.microsoft.com/office/drawing/2014/main" id="{FB3BA989-4A6A-D25C-2C12-7A0B6B2A19D4}"/>
              </a:ext>
            </a:extLst>
          </p:cNvPr>
          <p:cNvSpPr txBox="1"/>
          <p:nvPr/>
        </p:nvSpPr>
        <p:spPr>
          <a:xfrm>
            <a:off x="12329855" y="3848147"/>
            <a:ext cx="2679868" cy="612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 up alerts</a:t>
            </a:r>
          </a:p>
          <a:p>
            <a:pPr marL="0" lvl="0" indent="0"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logging</a:t>
            </a:r>
          </a:p>
        </p:txBody>
      </p:sp>
      <p:sp>
        <p:nvSpPr>
          <p:cNvPr id="193" name="TextBox 153">
            <a:extLst>
              <a:ext uri="{FF2B5EF4-FFF2-40B4-BE49-F238E27FC236}">
                <a16:creationId xmlns:a16="http://schemas.microsoft.com/office/drawing/2014/main" id="{A558AA61-442B-68D6-35F0-C5E4BFC0AA32}"/>
              </a:ext>
            </a:extLst>
          </p:cNvPr>
          <p:cNvSpPr txBox="1"/>
          <p:nvPr/>
        </p:nvSpPr>
        <p:spPr>
          <a:xfrm>
            <a:off x="3163254" y="6218123"/>
            <a:ext cx="3103312" cy="93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quality checks</a:t>
            </a:r>
          </a:p>
          <a:p>
            <a:pPr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Schema mapping</a:t>
            </a:r>
          </a:p>
          <a:p>
            <a:pPr marL="0" lvl="0" indent="0" algn="l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Transform data</a:t>
            </a:r>
          </a:p>
        </p:txBody>
      </p:sp>
      <p:sp>
        <p:nvSpPr>
          <p:cNvPr id="195" name="TextBox 154">
            <a:extLst>
              <a:ext uri="{FF2B5EF4-FFF2-40B4-BE49-F238E27FC236}">
                <a16:creationId xmlns:a16="http://schemas.microsoft.com/office/drawing/2014/main" id="{0C33A036-C784-CADC-B3DA-18B31CE832BC}"/>
              </a:ext>
            </a:extLst>
          </p:cNvPr>
          <p:cNvSpPr txBox="1"/>
          <p:nvPr/>
        </p:nvSpPr>
        <p:spPr>
          <a:xfrm>
            <a:off x="12029066" y="6215735"/>
            <a:ext cx="2950579" cy="93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Automate pipeline runs</a:t>
            </a:r>
          </a:p>
          <a:p>
            <a:pPr marL="0" lvl="0" indent="0" algn="r">
              <a:lnSpc>
                <a:spcPts val="2452"/>
              </a:lnSpc>
            </a:pPr>
            <a:r>
              <a:rPr lang="en-US" sz="1635" b="1" spc="34">
                <a:solidFill>
                  <a:srgbClr val="242424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Mechanism in place for sudden data spike</a:t>
            </a:r>
          </a:p>
        </p:txBody>
      </p:sp>
      <p:sp>
        <p:nvSpPr>
          <p:cNvPr id="197" name="TextBox 155">
            <a:extLst>
              <a:ext uri="{FF2B5EF4-FFF2-40B4-BE49-F238E27FC236}">
                <a16:creationId xmlns:a16="http://schemas.microsoft.com/office/drawing/2014/main" id="{F166E991-6B39-902A-EF8F-8ABF16A6EC22}"/>
              </a:ext>
            </a:extLst>
          </p:cNvPr>
          <p:cNvSpPr txBox="1"/>
          <p:nvPr/>
        </p:nvSpPr>
        <p:spPr>
          <a:xfrm>
            <a:off x="4250910" y="588485"/>
            <a:ext cx="316039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Requirements Gathering</a:t>
            </a:r>
          </a:p>
        </p:txBody>
      </p:sp>
      <p:sp>
        <p:nvSpPr>
          <p:cNvPr id="199" name="TextBox 156">
            <a:extLst>
              <a:ext uri="{FF2B5EF4-FFF2-40B4-BE49-F238E27FC236}">
                <a16:creationId xmlns:a16="http://schemas.microsoft.com/office/drawing/2014/main" id="{8F295428-759D-42E3-24CA-ECD187E02524}"/>
              </a:ext>
            </a:extLst>
          </p:cNvPr>
          <p:cNvSpPr txBox="1"/>
          <p:nvPr/>
        </p:nvSpPr>
        <p:spPr>
          <a:xfrm>
            <a:off x="10969737" y="589753"/>
            <a:ext cx="324871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Data Validation and Testing</a:t>
            </a:r>
          </a:p>
        </p:txBody>
      </p:sp>
      <p:sp>
        <p:nvSpPr>
          <p:cNvPr id="201" name="TextBox 157">
            <a:extLst>
              <a:ext uri="{FF2B5EF4-FFF2-40B4-BE49-F238E27FC236}">
                <a16:creationId xmlns:a16="http://schemas.microsoft.com/office/drawing/2014/main" id="{369353F3-196C-662D-5ADB-B9A53E0061E6}"/>
              </a:ext>
            </a:extLst>
          </p:cNvPr>
          <p:cNvSpPr txBox="1"/>
          <p:nvPr/>
        </p:nvSpPr>
        <p:spPr>
          <a:xfrm>
            <a:off x="4279718" y="8071151"/>
            <a:ext cx="287596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Data Storage</a:t>
            </a:r>
          </a:p>
        </p:txBody>
      </p:sp>
      <p:sp>
        <p:nvSpPr>
          <p:cNvPr id="203" name="TextBox 158">
            <a:extLst>
              <a:ext uri="{FF2B5EF4-FFF2-40B4-BE49-F238E27FC236}">
                <a16:creationId xmlns:a16="http://schemas.microsoft.com/office/drawing/2014/main" id="{6F76271D-833E-A975-23D7-EB0ED5394584}"/>
              </a:ext>
            </a:extLst>
          </p:cNvPr>
          <p:cNvSpPr txBox="1"/>
          <p:nvPr/>
        </p:nvSpPr>
        <p:spPr>
          <a:xfrm>
            <a:off x="10872913" y="7837583"/>
            <a:ext cx="3394097" cy="75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Documentation and Optimization</a:t>
            </a:r>
          </a:p>
        </p:txBody>
      </p:sp>
      <p:sp>
        <p:nvSpPr>
          <p:cNvPr id="205" name="TextBox 159">
            <a:extLst>
              <a:ext uri="{FF2B5EF4-FFF2-40B4-BE49-F238E27FC236}">
                <a16:creationId xmlns:a16="http://schemas.microsoft.com/office/drawing/2014/main" id="{BD22498A-A142-1F45-F682-305D633CAA31}"/>
              </a:ext>
            </a:extLst>
          </p:cNvPr>
          <p:cNvSpPr txBox="1"/>
          <p:nvPr/>
        </p:nvSpPr>
        <p:spPr>
          <a:xfrm>
            <a:off x="3183463" y="3164873"/>
            <a:ext cx="3015803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Data Ingestion</a:t>
            </a:r>
          </a:p>
        </p:txBody>
      </p:sp>
      <p:sp>
        <p:nvSpPr>
          <p:cNvPr id="207" name="TextBox 160">
            <a:extLst>
              <a:ext uri="{FF2B5EF4-FFF2-40B4-BE49-F238E27FC236}">
                <a16:creationId xmlns:a16="http://schemas.microsoft.com/office/drawing/2014/main" id="{4356EFDF-ADE5-4F36-3140-10E540DDCA0D}"/>
              </a:ext>
            </a:extLst>
          </p:cNvPr>
          <p:cNvSpPr txBox="1"/>
          <p:nvPr/>
        </p:nvSpPr>
        <p:spPr>
          <a:xfrm>
            <a:off x="12022047" y="2946352"/>
            <a:ext cx="295576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Monitoring and Logging</a:t>
            </a:r>
          </a:p>
        </p:txBody>
      </p:sp>
      <p:sp>
        <p:nvSpPr>
          <p:cNvPr id="209" name="TextBox 161">
            <a:extLst>
              <a:ext uri="{FF2B5EF4-FFF2-40B4-BE49-F238E27FC236}">
                <a16:creationId xmlns:a16="http://schemas.microsoft.com/office/drawing/2014/main" id="{B251DCE4-8AC4-CDF7-166B-523CD1137B2F}"/>
              </a:ext>
            </a:extLst>
          </p:cNvPr>
          <p:cNvSpPr txBox="1"/>
          <p:nvPr/>
        </p:nvSpPr>
        <p:spPr>
          <a:xfrm>
            <a:off x="3176391" y="5452721"/>
            <a:ext cx="3025747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Transformation and Cleaning</a:t>
            </a:r>
          </a:p>
        </p:txBody>
      </p:sp>
      <p:sp>
        <p:nvSpPr>
          <p:cNvPr id="211" name="TextBox 162">
            <a:extLst>
              <a:ext uri="{FF2B5EF4-FFF2-40B4-BE49-F238E27FC236}">
                <a16:creationId xmlns:a16="http://schemas.microsoft.com/office/drawing/2014/main" id="{F157C9DF-F8DF-33F6-922E-6C9998E0EE87}"/>
              </a:ext>
            </a:extLst>
          </p:cNvPr>
          <p:cNvSpPr txBox="1"/>
          <p:nvPr/>
        </p:nvSpPr>
        <p:spPr>
          <a:xfrm>
            <a:off x="11683343" y="5452242"/>
            <a:ext cx="351471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875"/>
              </a:lnSpc>
            </a:pPr>
            <a:r>
              <a:rPr lang="en-US" sz="2712" b="1">
                <a:solidFill>
                  <a:srgbClr val="242424"/>
                </a:solidFill>
                <a:latin typeface="Nunito Ultra-Bold"/>
                <a:ea typeface="Nunito Ultra-Bold"/>
                <a:cs typeface="Nunito Ultra-Bold"/>
                <a:sym typeface="Nunito Ultra-Bold"/>
              </a:rPr>
              <a:t>Automation and Data Spike Control</a:t>
            </a:r>
          </a:p>
        </p:txBody>
      </p:sp>
      <p:sp>
        <p:nvSpPr>
          <p:cNvPr id="213" name="Freeform 163">
            <a:extLst>
              <a:ext uri="{FF2B5EF4-FFF2-40B4-BE49-F238E27FC236}">
                <a16:creationId xmlns:a16="http://schemas.microsoft.com/office/drawing/2014/main" id="{A81C4663-FA76-C686-3FCB-AB500F189DE8}"/>
              </a:ext>
            </a:extLst>
          </p:cNvPr>
          <p:cNvSpPr/>
          <p:nvPr/>
        </p:nvSpPr>
        <p:spPr>
          <a:xfrm>
            <a:off x="1845362" y="5878275"/>
            <a:ext cx="951523" cy="908272"/>
          </a:xfrm>
          <a:custGeom>
            <a:avLst/>
            <a:gdLst/>
            <a:ahLst/>
            <a:cxnLst/>
            <a:rect l="l" t="t" r="r" b="b"/>
            <a:pathLst>
              <a:path w="951523" h="908272">
                <a:moveTo>
                  <a:pt x="0" y="0"/>
                </a:moveTo>
                <a:lnTo>
                  <a:pt x="951523" y="0"/>
                </a:lnTo>
                <a:lnTo>
                  <a:pt x="951523" y="908272"/>
                </a:lnTo>
                <a:lnTo>
                  <a:pt x="0" y="908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5" name="Freeform 164">
            <a:extLst>
              <a:ext uri="{FF2B5EF4-FFF2-40B4-BE49-F238E27FC236}">
                <a16:creationId xmlns:a16="http://schemas.microsoft.com/office/drawing/2014/main" id="{3BB79EB1-5A3B-CBF4-A293-6A1C897F51B3}"/>
              </a:ext>
            </a:extLst>
          </p:cNvPr>
          <p:cNvSpPr/>
          <p:nvPr/>
        </p:nvSpPr>
        <p:spPr>
          <a:xfrm>
            <a:off x="1979066" y="3417471"/>
            <a:ext cx="848089" cy="854302"/>
          </a:xfrm>
          <a:custGeom>
            <a:avLst/>
            <a:gdLst/>
            <a:ahLst/>
            <a:cxnLst/>
            <a:rect l="l" t="t" r="r" b="b"/>
            <a:pathLst>
              <a:path w="848089" h="854302">
                <a:moveTo>
                  <a:pt x="0" y="0"/>
                </a:moveTo>
                <a:lnTo>
                  <a:pt x="848089" y="0"/>
                </a:lnTo>
                <a:lnTo>
                  <a:pt x="848089" y="854303"/>
                </a:lnTo>
                <a:lnTo>
                  <a:pt x="0" y="8543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7" name="Freeform 165">
            <a:extLst>
              <a:ext uri="{FF2B5EF4-FFF2-40B4-BE49-F238E27FC236}">
                <a16:creationId xmlns:a16="http://schemas.microsoft.com/office/drawing/2014/main" id="{AC885E00-60A0-E176-2916-F5B55304F1A6}"/>
              </a:ext>
            </a:extLst>
          </p:cNvPr>
          <p:cNvSpPr/>
          <p:nvPr/>
        </p:nvSpPr>
        <p:spPr>
          <a:xfrm>
            <a:off x="3031648" y="8190738"/>
            <a:ext cx="740701" cy="868626"/>
          </a:xfrm>
          <a:custGeom>
            <a:avLst/>
            <a:gdLst/>
            <a:ahLst/>
            <a:cxnLst/>
            <a:rect l="l" t="t" r="r" b="b"/>
            <a:pathLst>
              <a:path w="740701" h="868626">
                <a:moveTo>
                  <a:pt x="0" y="0"/>
                </a:moveTo>
                <a:lnTo>
                  <a:pt x="740701" y="0"/>
                </a:lnTo>
                <a:lnTo>
                  <a:pt x="740701" y="868625"/>
                </a:lnTo>
                <a:lnTo>
                  <a:pt x="0" y="868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19" name="Freeform 166">
            <a:extLst>
              <a:ext uri="{FF2B5EF4-FFF2-40B4-BE49-F238E27FC236}">
                <a16:creationId xmlns:a16="http://schemas.microsoft.com/office/drawing/2014/main" id="{2DD31A6D-7D7E-F33D-66C4-468BD928E430}"/>
              </a:ext>
            </a:extLst>
          </p:cNvPr>
          <p:cNvSpPr/>
          <p:nvPr/>
        </p:nvSpPr>
        <p:spPr>
          <a:xfrm>
            <a:off x="14451697" y="940071"/>
            <a:ext cx="881898" cy="877087"/>
          </a:xfrm>
          <a:custGeom>
            <a:avLst/>
            <a:gdLst/>
            <a:ahLst/>
            <a:cxnLst/>
            <a:rect l="l" t="t" r="r" b="b"/>
            <a:pathLst>
              <a:path w="881898" h="877087">
                <a:moveTo>
                  <a:pt x="0" y="0"/>
                </a:moveTo>
                <a:lnTo>
                  <a:pt x="881898" y="0"/>
                </a:lnTo>
                <a:lnTo>
                  <a:pt x="881898" y="877087"/>
                </a:lnTo>
                <a:lnTo>
                  <a:pt x="0" y="87708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21" name="Freeform 167">
            <a:extLst>
              <a:ext uri="{FF2B5EF4-FFF2-40B4-BE49-F238E27FC236}">
                <a16:creationId xmlns:a16="http://schemas.microsoft.com/office/drawing/2014/main" id="{DAABD922-C51C-0889-E0B1-B387DD0D78CC}"/>
              </a:ext>
            </a:extLst>
          </p:cNvPr>
          <p:cNvSpPr/>
          <p:nvPr/>
        </p:nvSpPr>
        <p:spPr>
          <a:xfrm>
            <a:off x="15404090" y="3384888"/>
            <a:ext cx="987532" cy="707432"/>
          </a:xfrm>
          <a:custGeom>
            <a:avLst/>
            <a:gdLst/>
            <a:ahLst/>
            <a:cxnLst/>
            <a:rect l="l" t="t" r="r" b="b"/>
            <a:pathLst>
              <a:path w="987532" h="707432">
                <a:moveTo>
                  <a:pt x="0" y="0"/>
                </a:moveTo>
                <a:lnTo>
                  <a:pt x="987532" y="0"/>
                </a:lnTo>
                <a:lnTo>
                  <a:pt x="987532" y="707432"/>
                </a:lnTo>
                <a:lnTo>
                  <a:pt x="0" y="7074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23" name="Freeform 168">
            <a:extLst>
              <a:ext uri="{FF2B5EF4-FFF2-40B4-BE49-F238E27FC236}">
                <a16:creationId xmlns:a16="http://schemas.microsoft.com/office/drawing/2014/main" id="{A97F6620-1599-D5B5-7036-4C3AF88A72AC}"/>
              </a:ext>
            </a:extLst>
          </p:cNvPr>
          <p:cNvSpPr/>
          <p:nvPr/>
        </p:nvSpPr>
        <p:spPr>
          <a:xfrm>
            <a:off x="14397070" y="8215188"/>
            <a:ext cx="991152" cy="800130"/>
          </a:xfrm>
          <a:custGeom>
            <a:avLst/>
            <a:gdLst/>
            <a:ahLst/>
            <a:cxnLst/>
            <a:rect l="l" t="t" r="r" b="b"/>
            <a:pathLst>
              <a:path w="991152" h="800130">
                <a:moveTo>
                  <a:pt x="0" y="0"/>
                </a:moveTo>
                <a:lnTo>
                  <a:pt x="991152" y="0"/>
                </a:lnTo>
                <a:lnTo>
                  <a:pt x="991152" y="800130"/>
                </a:lnTo>
                <a:lnTo>
                  <a:pt x="0" y="80013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085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187">
            <a:extLst>
              <a:ext uri="{FF2B5EF4-FFF2-40B4-BE49-F238E27FC236}">
                <a16:creationId xmlns:a16="http://schemas.microsoft.com/office/drawing/2014/main" id="{7A446C08-57EC-1255-339B-96D2817166F4}"/>
              </a:ext>
            </a:extLst>
          </p:cNvPr>
          <p:cNvSpPr/>
          <p:nvPr/>
        </p:nvSpPr>
        <p:spPr>
          <a:xfrm>
            <a:off x="481262" y="360947"/>
            <a:ext cx="17430750" cy="9580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reeform 5">
            <a:extLst>
              <a:ext uri="{FF2B5EF4-FFF2-40B4-BE49-F238E27FC236}">
                <a16:creationId xmlns:a16="http://schemas.microsoft.com/office/drawing/2014/main" id="{E5D08A45-43E5-2A3D-BA43-96919576B7A9}"/>
              </a:ext>
            </a:extLst>
          </p:cNvPr>
          <p:cNvSpPr/>
          <p:nvPr/>
        </p:nvSpPr>
        <p:spPr>
          <a:xfrm>
            <a:off x="8961096" y="3588411"/>
            <a:ext cx="2905035" cy="2905035"/>
          </a:xfrm>
          <a:custGeom>
            <a:avLst/>
            <a:gdLst/>
            <a:ahLst/>
            <a:cxnLst/>
            <a:rect l="l" t="t" r="r" b="b"/>
            <a:pathLst>
              <a:path w="2905035" h="2905035">
                <a:moveTo>
                  <a:pt x="0" y="0"/>
                </a:moveTo>
                <a:lnTo>
                  <a:pt x="2905035" y="0"/>
                </a:lnTo>
                <a:lnTo>
                  <a:pt x="2905035" y="2905035"/>
                </a:lnTo>
                <a:lnTo>
                  <a:pt x="0" y="290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5" name="Freeform 9">
            <a:extLst>
              <a:ext uri="{FF2B5EF4-FFF2-40B4-BE49-F238E27FC236}">
                <a16:creationId xmlns:a16="http://schemas.microsoft.com/office/drawing/2014/main" id="{48F1DA2C-4596-1C9F-5E22-6AEE79EA018C}"/>
              </a:ext>
            </a:extLst>
          </p:cNvPr>
          <p:cNvSpPr/>
          <p:nvPr/>
        </p:nvSpPr>
        <p:spPr>
          <a:xfrm>
            <a:off x="6035680" y="3588411"/>
            <a:ext cx="2905035" cy="2905035"/>
          </a:xfrm>
          <a:custGeom>
            <a:avLst/>
            <a:gdLst/>
            <a:ahLst/>
            <a:cxnLst/>
            <a:rect l="l" t="t" r="r" b="b"/>
            <a:pathLst>
              <a:path w="2905035" h="2905035">
                <a:moveTo>
                  <a:pt x="0" y="0"/>
                </a:moveTo>
                <a:lnTo>
                  <a:pt x="2905035" y="0"/>
                </a:lnTo>
                <a:lnTo>
                  <a:pt x="2905035" y="2905035"/>
                </a:lnTo>
                <a:lnTo>
                  <a:pt x="0" y="2905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D109E9E-932B-02BF-70D3-FE85059E90FB}"/>
              </a:ext>
            </a:extLst>
          </p:cNvPr>
          <p:cNvGrpSpPr/>
          <p:nvPr/>
        </p:nvGrpSpPr>
        <p:grpSpPr>
          <a:xfrm>
            <a:off x="8717006" y="3344321"/>
            <a:ext cx="3393215" cy="3393215"/>
            <a:chOff x="8717006" y="3344321"/>
            <a:chExt cx="812800" cy="812800"/>
          </a:xfrm>
        </p:grpSpPr>
        <p:sp>
          <p:nvSpPr>
            <p:cNvPr id="182" name="Freeform 3">
              <a:extLst>
                <a:ext uri="{FF2B5EF4-FFF2-40B4-BE49-F238E27FC236}">
                  <a16:creationId xmlns:a16="http://schemas.microsoft.com/office/drawing/2014/main" id="{7BD1FFE2-D07C-BA83-0CD8-69A0E3A22FAB}"/>
                </a:ext>
              </a:extLst>
            </p:cNvPr>
            <p:cNvSpPr/>
            <p:nvPr/>
          </p:nvSpPr>
          <p:spPr>
            <a:xfrm>
              <a:off x="8717006" y="334432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5CE1E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TextBox 4">
              <a:extLst>
                <a:ext uri="{FF2B5EF4-FFF2-40B4-BE49-F238E27FC236}">
                  <a16:creationId xmlns:a16="http://schemas.microsoft.com/office/drawing/2014/main" id="{571C8221-A3CA-1A23-755D-2FF91BB2BCD4}"/>
                </a:ext>
              </a:extLst>
            </p:cNvPr>
            <p:cNvSpPr txBox="1"/>
            <p:nvPr/>
          </p:nvSpPr>
          <p:spPr>
            <a:xfrm>
              <a:off x="8793206" y="3391946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16361F-6D7F-1097-BEF8-F974253CD781}"/>
              </a:ext>
            </a:extLst>
          </p:cNvPr>
          <p:cNvGrpSpPr/>
          <p:nvPr/>
        </p:nvGrpSpPr>
        <p:grpSpPr>
          <a:xfrm>
            <a:off x="5791590" y="3344321"/>
            <a:ext cx="3393215" cy="3393215"/>
            <a:chOff x="5791590" y="3344321"/>
            <a:chExt cx="812800" cy="812800"/>
          </a:xfrm>
        </p:grpSpPr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D3876833-956F-80E4-8B2C-CC2B59C08D7A}"/>
                </a:ext>
              </a:extLst>
            </p:cNvPr>
            <p:cNvSpPr/>
            <p:nvPr/>
          </p:nvSpPr>
          <p:spPr>
            <a:xfrm>
              <a:off x="5791590" y="334432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0097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8">
              <a:extLst>
                <a:ext uri="{FF2B5EF4-FFF2-40B4-BE49-F238E27FC236}">
                  <a16:creationId xmlns:a16="http://schemas.microsoft.com/office/drawing/2014/main" id="{6BDE6457-894A-B2AF-7725-7EEB1F4B2DD5}"/>
                </a:ext>
              </a:extLst>
            </p:cNvPr>
            <p:cNvSpPr txBox="1"/>
            <p:nvPr/>
          </p:nvSpPr>
          <p:spPr>
            <a:xfrm>
              <a:off x="5867790" y="3391946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E6EE038-AC0D-7F1F-C002-F2A29798A613}"/>
              </a:ext>
            </a:extLst>
          </p:cNvPr>
          <p:cNvGrpSpPr/>
          <p:nvPr/>
        </p:nvGrpSpPr>
        <p:grpSpPr>
          <a:xfrm>
            <a:off x="8413606" y="4497674"/>
            <a:ext cx="1086508" cy="1086508"/>
            <a:chOff x="8413606" y="4497674"/>
            <a:chExt cx="812800" cy="812800"/>
          </a:xfrm>
        </p:grpSpPr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202F0023-ADD0-133E-6ED5-0C45CAF2A2C0}"/>
                </a:ext>
              </a:extLst>
            </p:cNvPr>
            <p:cNvSpPr/>
            <p:nvPr/>
          </p:nvSpPr>
          <p:spPr>
            <a:xfrm>
              <a:off x="8413606" y="449767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2">
              <a:extLst>
                <a:ext uri="{FF2B5EF4-FFF2-40B4-BE49-F238E27FC236}">
                  <a16:creationId xmlns:a16="http://schemas.microsoft.com/office/drawing/2014/main" id="{09489F73-C9F9-6CAF-458B-97EC9DC49CFC}"/>
                </a:ext>
              </a:extLst>
            </p:cNvPr>
            <p:cNvSpPr txBox="1"/>
            <p:nvPr/>
          </p:nvSpPr>
          <p:spPr>
            <a:xfrm>
              <a:off x="8489806" y="4545299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B9360A9-B556-F3D2-5F0F-CBAA2DF379A2}"/>
              </a:ext>
            </a:extLst>
          </p:cNvPr>
          <p:cNvGrpSpPr/>
          <p:nvPr/>
        </p:nvGrpSpPr>
        <p:grpSpPr>
          <a:xfrm>
            <a:off x="7143110" y="2987325"/>
            <a:ext cx="690174" cy="690174"/>
            <a:chOff x="7143110" y="2987325"/>
            <a:chExt cx="812800" cy="812800"/>
          </a:xfrm>
        </p:grpSpPr>
        <p:sp>
          <p:nvSpPr>
            <p:cNvPr id="176" name="Freeform 14">
              <a:extLst>
                <a:ext uri="{FF2B5EF4-FFF2-40B4-BE49-F238E27FC236}">
                  <a16:creationId xmlns:a16="http://schemas.microsoft.com/office/drawing/2014/main" id="{E1752B02-0149-787F-A93C-722F0F4B8CFA}"/>
                </a:ext>
              </a:extLst>
            </p:cNvPr>
            <p:cNvSpPr/>
            <p:nvPr/>
          </p:nvSpPr>
          <p:spPr>
            <a:xfrm>
              <a:off x="7143110" y="298732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TextBox 15">
              <a:extLst>
                <a:ext uri="{FF2B5EF4-FFF2-40B4-BE49-F238E27FC236}">
                  <a16:creationId xmlns:a16="http://schemas.microsoft.com/office/drawing/2014/main" id="{C3025D2B-DC11-73CC-64DC-973D27D699A6}"/>
                </a:ext>
              </a:extLst>
            </p:cNvPr>
            <p:cNvSpPr txBox="1"/>
            <p:nvPr/>
          </p:nvSpPr>
          <p:spPr>
            <a:xfrm>
              <a:off x="7219310" y="3034950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01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582F85B-5914-67AD-AD21-41B152D1F21A}"/>
              </a:ext>
            </a:extLst>
          </p:cNvPr>
          <p:cNvGrpSpPr/>
          <p:nvPr/>
        </p:nvGrpSpPr>
        <p:grpSpPr>
          <a:xfrm>
            <a:off x="5638318" y="3795592"/>
            <a:ext cx="690174" cy="690174"/>
            <a:chOff x="5638318" y="3795592"/>
            <a:chExt cx="812800" cy="812800"/>
          </a:xfrm>
        </p:grpSpPr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329807B0-285A-B6D7-FF0E-D08953C6C319}"/>
                </a:ext>
              </a:extLst>
            </p:cNvPr>
            <p:cNvSpPr/>
            <p:nvPr/>
          </p:nvSpPr>
          <p:spPr>
            <a:xfrm>
              <a:off x="5638318" y="379559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TextBox 18">
              <a:extLst>
                <a:ext uri="{FF2B5EF4-FFF2-40B4-BE49-F238E27FC236}">
                  <a16:creationId xmlns:a16="http://schemas.microsoft.com/office/drawing/2014/main" id="{84912F4F-3852-F995-3983-420C08AB5F63}"/>
                </a:ext>
              </a:extLst>
            </p:cNvPr>
            <p:cNvSpPr txBox="1"/>
            <p:nvPr/>
          </p:nvSpPr>
          <p:spPr>
            <a:xfrm>
              <a:off x="5714518" y="3843217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02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A3955AD-A0EC-ABAD-34BE-497F7F70F9DE}"/>
              </a:ext>
            </a:extLst>
          </p:cNvPr>
          <p:cNvGrpSpPr/>
          <p:nvPr/>
        </p:nvGrpSpPr>
        <p:grpSpPr>
          <a:xfrm>
            <a:off x="5638318" y="5593488"/>
            <a:ext cx="690174" cy="690174"/>
            <a:chOff x="5638318" y="5593488"/>
            <a:chExt cx="812800" cy="812800"/>
          </a:xfrm>
        </p:grpSpPr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20C999DA-7B12-BE67-943A-5B415037CC5E}"/>
                </a:ext>
              </a:extLst>
            </p:cNvPr>
            <p:cNvSpPr/>
            <p:nvPr/>
          </p:nvSpPr>
          <p:spPr>
            <a:xfrm>
              <a:off x="5638318" y="559348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TextBox 21">
              <a:extLst>
                <a:ext uri="{FF2B5EF4-FFF2-40B4-BE49-F238E27FC236}">
                  <a16:creationId xmlns:a16="http://schemas.microsoft.com/office/drawing/2014/main" id="{771138DB-8F35-1E24-B340-286095A708AE}"/>
                </a:ext>
              </a:extLst>
            </p:cNvPr>
            <p:cNvSpPr txBox="1"/>
            <p:nvPr/>
          </p:nvSpPr>
          <p:spPr>
            <a:xfrm>
              <a:off x="5714518" y="5641113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40BC78-EEC3-EF09-BF5D-192A07426124}"/>
              </a:ext>
            </a:extLst>
          </p:cNvPr>
          <p:cNvGrpSpPr/>
          <p:nvPr/>
        </p:nvGrpSpPr>
        <p:grpSpPr>
          <a:xfrm>
            <a:off x="7143110" y="6403273"/>
            <a:ext cx="690174" cy="690174"/>
            <a:chOff x="7143110" y="6403273"/>
            <a:chExt cx="812800" cy="812800"/>
          </a:xfrm>
        </p:grpSpPr>
        <p:sp>
          <p:nvSpPr>
            <p:cNvPr id="170" name="Freeform 23">
              <a:extLst>
                <a:ext uri="{FF2B5EF4-FFF2-40B4-BE49-F238E27FC236}">
                  <a16:creationId xmlns:a16="http://schemas.microsoft.com/office/drawing/2014/main" id="{03FC7FE3-99D2-62CB-ADC8-BA2B7F4606D6}"/>
                </a:ext>
              </a:extLst>
            </p:cNvPr>
            <p:cNvSpPr/>
            <p:nvPr/>
          </p:nvSpPr>
          <p:spPr>
            <a:xfrm>
              <a:off x="7143110" y="640327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TextBox 24">
              <a:extLst>
                <a:ext uri="{FF2B5EF4-FFF2-40B4-BE49-F238E27FC236}">
                  <a16:creationId xmlns:a16="http://schemas.microsoft.com/office/drawing/2014/main" id="{EEE2F510-1819-30A3-9E8B-8C7ED694E03F}"/>
                </a:ext>
              </a:extLst>
            </p:cNvPr>
            <p:cNvSpPr txBox="1"/>
            <p:nvPr/>
          </p:nvSpPr>
          <p:spPr>
            <a:xfrm>
              <a:off x="7219310" y="6450898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04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9CF6DDB-F1DF-D649-7640-1588391F8DDC}"/>
              </a:ext>
            </a:extLst>
          </p:cNvPr>
          <p:cNvGrpSpPr/>
          <p:nvPr/>
        </p:nvGrpSpPr>
        <p:grpSpPr>
          <a:xfrm>
            <a:off x="10068526" y="2987325"/>
            <a:ext cx="690174" cy="690174"/>
            <a:chOff x="10068526" y="2987325"/>
            <a:chExt cx="812800" cy="812800"/>
          </a:xfrm>
        </p:grpSpPr>
        <p:sp>
          <p:nvSpPr>
            <p:cNvPr id="168" name="Freeform 26">
              <a:extLst>
                <a:ext uri="{FF2B5EF4-FFF2-40B4-BE49-F238E27FC236}">
                  <a16:creationId xmlns:a16="http://schemas.microsoft.com/office/drawing/2014/main" id="{C0966C30-BA1C-EB9E-6642-312C35A3473B}"/>
                </a:ext>
              </a:extLst>
            </p:cNvPr>
            <p:cNvSpPr/>
            <p:nvPr/>
          </p:nvSpPr>
          <p:spPr>
            <a:xfrm>
              <a:off x="10068526" y="298732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TextBox 27">
              <a:extLst>
                <a:ext uri="{FF2B5EF4-FFF2-40B4-BE49-F238E27FC236}">
                  <a16:creationId xmlns:a16="http://schemas.microsoft.com/office/drawing/2014/main" id="{C32F2CF3-F7AC-E941-6DCB-C6B8EAA66D4E}"/>
                </a:ext>
              </a:extLst>
            </p:cNvPr>
            <p:cNvSpPr txBox="1"/>
            <p:nvPr/>
          </p:nvSpPr>
          <p:spPr>
            <a:xfrm>
              <a:off x="10144726" y="3034950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01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A45DF75-D31D-1068-6C56-C2AB9350F486}"/>
              </a:ext>
            </a:extLst>
          </p:cNvPr>
          <p:cNvGrpSpPr/>
          <p:nvPr/>
        </p:nvGrpSpPr>
        <p:grpSpPr>
          <a:xfrm>
            <a:off x="11583638" y="3795592"/>
            <a:ext cx="690174" cy="690174"/>
            <a:chOff x="11583638" y="3795592"/>
            <a:chExt cx="812800" cy="812800"/>
          </a:xfrm>
        </p:grpSpPr>
        <p:sp>
          <p:nvSpPr>
            <p:cNvPr id="166" name="Freeform 29">
              <a:extLst>
                <a:ext uri="{FF2B5EF4-FFF2-40B4-BE49-F238E27FC236}">
                  <a16:creationId xmlns:a16="http://schemas.microsoft.com/office/drawing/2014/main" id="{CC2A8271-B696-DD58-C4F2-EBCC70C61B6B}"/>
                </a:ext>
              </a:extLst>
            </p:cNvPr>
            <p:cNvSpPr/>
            <p:nvPr/>
          </p:nvSpPr>
          <p:spPr>
            <a:xfrm>
              <a:off x="11583638" y="379559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TextBox 30">
              <a:extLst>
                <a:ext uri="{FF2B5EF4-FFF2-40B4-BE49-F238E27FC236}">
                  <a16:creationId xmlns:a16="http://schemas.microsoft.com/office/drawing/2014/main" id="{E50D2F5B-B9B6-6774-2B1B-9852C0DEAB95}"/>
                </a:ext>
              </a:extLst>
            </p:cNvPr>
            <p:cNvSpPr txBox="1"/>
            <p:nvPr/>
          </p:nvSpPr>
          <p:spPr>
            <a:xfrm>
              <a:off x="11659838" y="3843217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7BBA176-086D-E9B4-82E2-7D4571C11CDD}"/>
              </a:ext>
            </a:extLst>
          </p:cNvPr>
          <p:cNvGrpSpPr/>
          <p:nvPr/>
        </p:nvGrpSpPr>
        <p:grpSpPr>
          <a:xfrm>
            <a:off x="11583638" y="5593488"/>
            <a:ext cx="690174" cy="690174"/>
            <a:chOff x="11583638" y="5593488"/>
            <a:chExt cx="812800" cy="812800"/>
          </a:xfrm>
        </p:grpSpPr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B05545D7-5985-ECDC-BED0-E0F476390DFD}"/>
                </a:ext>
              </a:extLst>
            </p:cNvPr>
            <p:cNvSpPr/>
            <p:nvPr/>
          </p:nvSpPr>
          <p:spPr>
            <a:xfrm>
              <a:off x="11583638" y="5593488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TextBox 33">
              <a:extLst>
                <a:ext uri="{FF2B5EF4-FFF2-40B4-BE49-F238E27FC236}">
                  <a16:creationId xmlns:a16="http://schemas.microsoft.com/office/drawing/2014/main" id="{03160563-C4BD-4C79-CD9A-04A9437F1A83}"/>
                </a:ext>
              </a:extLst>
            </p:cNvPr>
            <p:cNvSpPr txBox="1"/>
            <p:nvPr/>
          </p:nvSpPr>
          <p:spPr>
            <a:xfrm>
              <a:off x="11659838" y="5641113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03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0C7F5C-FB57-DEE5-FDCA-8A64522780CE}"/>
              </a:ext>
            </a:extLst>
          </p:cNvPr>
          <p:cNvGrpSpPr/>
          <p:nvPr/>
        </p:nvGrpSpPr>
        <p:grpSpPr>
          <a:xfrm>
            <a:off x="10068526" y="6403273"/>
            <a:ext cx="690174" cy="690174"/>
            <a:chOff x="10068526" y="6403273"/>
            <a:chExt cx="812800" cy="812800"/>
          </a:xfrm>
        </p:grpSpPr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72EAABA0-7816-0B0C-9219-7D5B57B555BC}"/>
                </a:ext>
              </a:extLst>
            </p:cNvPr>
            <p:cNvSpPr/>
            <p:nvPr/>
          </p:nvSpPr>
          <p:spPr>
            <a:xfrm>
              <a:off x="10068526" y="640327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CE1E6"/>
            </a:solidFill>
            <a:ln w="38100" cap="sq">
              <a:solidFill>
                <a:srgbClr val="EDF6F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TextBox 36">
              <a:extLst>
                <a:ext uri="{FF2B5EF4-FFF2-40B4-BE49-F238E27FC236}">
                  <a16:creationId xmlns:a16="http://schemas.microsoft.com/office/drawing/2014/main" id="{7A45ED6B-25C0-47E1-70D1-7F381312E44F}"/>
                </a:ext>
              </a:extLst>
            </p:cNvPr>
            <p:cNvSpPr txBox="1"/>
            <p:nvPr/>
          </p:nvSpPr>
          <p:spPr>
            <a:xfrm>
              <a:off x="10144726" y="6450898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40404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04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35E527-AD5C-A685-0B1E-26C2DAC7DB73}"/>
              </a:ext>
            </a:extLst>
          </p:cNvPr>
          <p:cNvGrpSpPr/>
          <p:nvPr/>
        </p:nvGrpSpPr>
        <p:grpSpPr>
          <a:xfrm>
            <a:off x="5057338" y="730397"/>
            <a:ext cx="3098232" cy="1630157"/>
            <a:chOff x="5057338" y="798281"/>
            <a:chExt cx="917813" cy="482914"/>
          </a:xfrm>
        </p:grpSpPr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DA9704A2-DD9E-DE2B-B26C-909BDA16F831}"/>
                </a:ext>
              </a:extLst>
            </p:cNvPr>
            <p:cNvSpPr/>
            <p:nvPr/>
          </p:nvSpPr>
          <p:spPr>
            <a:xfrm>
              <a:off x="5057338" y="826856"/>
              <a:ext cx="917813" cy="454339"/>
            </a:xfrm>
            <a:custGeom>
              <a:avLst/>
              <a:gdLst/>
              <a:ahLst/>
              <a:cxnLst/>
              <a:rect l="l" t="t" r="r" b="b"/>
              <a:pathLst>
                <a:path w="917813" h="454339">
                  <a:moveTo>
                    <a:pt x="49976" y="0"/>
                  </a:moveTo>
                  <a:lnTo>
                    <a:pt x="867836" y="0"/>
                  </a:lnTo>
                  <a:cubicBezTo>
                    <a:pt x="895438" y="0"/>
                    <a:pt x="917813" y="22375"/>
                    <a:pt x="917813" y="49976"/>
                  </a:cubicBezTo>
                  <a:lnTo>
                    <a:pt x="917813" y="404362"/>
                  </a:lnTo>
                  <a:cubicBezTo>
                    <a:pt x="917813" y="431964"/>
                    <a:pt x="895438" y="454339"/>
                    <a:pt x="867836" y="454339"/>
                  </a:cubicBezTo>
                  <a:lnTo>
                    <a:pt x="49976" y="454339"/>
                  </a:lnTo>
                  <a:cubicBezTo>
                    <a:pt x="36722" y="454339"/>
                    <a:pt x="24010" y="449073"/>
                    <a:pt x="14638" y="439701"/>
                  </a:cubicBezTo>
                  <a:cubicBezTo>
                    <a:pt x="5265" y="430329"/>
                    <a:pt x="0" y="417617"/>
                    <a:pt x="0" y="404362"/>
                  </a:cubicBezTo>
                  <a:lnTo>
                    <a:pt x="0" y="49976"/>
                  </a:lnTo>
                  <a:cubicBezTo>
                    <a:pt x="0" y="36722"/>
                    <a:pt x="5265" y="24010"/>
                    <a:pt x="14638" y="14638"/>
                  </a:cubicBezTo>
                  <a:cubicBezTo>
                    <a:pt x="24010" y="5265"/>
                    <a:pt x="36722" y="0"/>
                    <a:pt x="49976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TextBox 39">
              <a:extLst>
                <a:ext uri="{FF2B5EF4-FFF2-40B4-BE49-F238E27FC236}">
                  <a16:creationId xmlns:a16="http://schemas.microsoft.com/office/drawing/2014/main" id="{F835A0D9-74F0-9A39-B36B-1293F4439F08}"/>
                </a:ext>
              </a:extLst>
            </p:cNvPr>
            <p:cNvSpPr txBox="1"/>
            <p:nvPr/>
          </p:nvSpPr>
          <p:spPr>
            <a:xfrm>
              <a:off x="5057338" y="798281"/>
              <a:ext cx="917813" cy="48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1A3D12-C326-530B-3581-D77630F63667}"/>
              </a:ext>
            </a:extLst>
          </p:cNvPr>
          <p:cNvGrpSpPr/>
          <p:nvPr/>
        </p:nvGrpSpPr>
        <p:grpSpPr>
          <a:xfrm>
            <a:off x="3211276" y="2512944"/>
            <a:ext cx="2165052" cy="2475297"/>
            <a:chOff x="3211276" y="2580828"/>
            <a:chExt cx="641370" cy="733276"/>
          </a:xfrm>
        </p:grpSpPr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55216862-1852-356A-1336-B6DC8CE884B0}"/>
                </a:ext>
              </a:extLst>
            </p:cNvPr>
            <p:cNvSpPr/>
            <p:nvPr/>
          </p:nvSpPr>
          <p:spPr>
            <a:xfrm>
              <a:off x="3211276" y="2609403"/>
              <a:ext cx="641370" cy="704701"/>
            </a:xfrm>
            <a:custGeom>
              <a:avLst/>
              <a:gdLst/>
              <a:ahLst/>
              <a:cxnLst/>
              <a:rect l="l" t="t" r="r" b="b"/>
              <a:pathLst>
                <a:path w="641370" h="704701">
                  <a:moveTo>
                    <a:pt x="71517" y="0"/>
                  </a:moveTo>
                  <a:lnTo>
                    <a:pt x="569853" y="0"/>
                  </a:lnTo>
                  <a:cubicBezTo>
                    <a:pt x="588820" y="0"/>
                    <a:pt x="607011" y="7535"/>
                    <a:pt x="620423" y="20947"/>
                  </a:cubicBezTo>
                  <a:cubicBezTo>
                    <a:pt x="633835" y="34359"/>
                    <a:pt x="641370" y="52550"/>
                    <a:pt x="641370" y="71517"/>
                  </a:cubicBezTo>
                  <a:lnTo>
                    <a:pt x="641370" y="633184"/>
                  </a:lnTo>
                  <a:cubicBezTo>
                    <a:pt x="641370" y="652151"/>
                    <a:pt x="633835" y="670342"/>
                    <a:pt x="620423" y="683754"/>
                  </a:cubicBezTo>
                  <a:cubicBezTo>
                    <a:pt x="607011" y="697166"/>
                    <a:pt x="588820" y="704701"/>
                    <a:pt x="569853" y="704701"/>
                  </a:cubicBezTo>
                  <a:lnTo>
                    <a:pt x="71517" y="704701"/>
                  </a:lnTo>
                  <a:cubicBezTo>
                    <a:pt x="52550" y="704701"/>
                    <a:pt x="34359" y="697166"/>
                    <a:pt x="20947" y="683754"/>
                  </a:cubicBezTo>
                  <a:cubicBezTo>
                    <a:pt x="7535" y="670342"/>
                    <a:pt x="0" y="652151"/>
                    <a:pt x="0" y="633184"/>
                  </a:cubicBezTo>
                  <a:lnTo>
                    <a:pt x="0" y="71517"/>
                  </a:lnTo>
                  <a:cubicBezTo>
                    <a:pt x="0" y="52550"/>
                    <a:pt x="7535" y="34359"/>
                    <a:pt x="20947" y="20947"/>
                  </a:cubicBezTo>
                  <a:cubicBezTo>
                    <a:pt x="34359" y="7535"/>
                    <a:pt x="52550" y="0"/>
                    <a:pt x="71517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TextBox 42">
              <a:extLst>
                <a:ext uri="{FF2B5EF4-FFF2-40B4-BE49-F238E27FC236}">
                  <a16:creationId xmlns:a16="http://schemas.microsoft.com/office/drawing/2014/main" id="{8B861940-F572-0840-F811-9341B79C3BC0}"/>
                </a:ext>
              </a:extLst>
            </p:cNvPr>
            <p:cNvSpPr txBox="1"/>
            <p:nvPr/>
          </p:nvSpPr>
          <p:spPr>
            <a:xfrm>
              <a:off x="3211276" y="2580828"/>
              <a:ext cx="641370" cy="7332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431E2B8-2D00-64EE-B71D-9EC994B89CB0}"/>
              </a:ext>
            </a:extLst>
          </p:cNvPr>
          <p:cNvGrpSpPr/>
          <p:nvPr/>
        </p:nvGrpSpPr>
        <p:grpSpPr>
          <a:xfrm>
            <a:off x="3211276" y="5070545"/>
            <a:ext cx="2284138" cy="2022904"/>
            <a:chOff x="3211276" y="5138428"/>
            <a:chExt cx="676648" cy="599260"/>
          </a:xfrm>
        </p:grpSpPr>
        <p:sp>
          <p:nvSpPr>
            <p:cNvPr id="156" name="Freeform 44">
              <a:extLst>
                <a:ext uri="{FF2B5EF4-FFF2-40B4-BE49-F238E27FC236}">
                  <a16:creationId xmlns:a16="http://schemas.microsoft.com/office/drawing/2014/main" id="{97E46029-3114-096B-C3DE-FAC59980B618}"/>
                </a:ext>
              </a:extLst>
            </p:cNvPr>
            <p:cNvSpPr/>
            <p:nvPr/>
          </p:nvSpPr>
          <p:spPr>
            <a:xfrm>
              <a:off x="3211276" y="5167003"/>
              <a:ext cx="676648" cy="570685"/>
            </a:xfrm>
            <a:custGeom>
              <a:avLst/>
              <a:gdLst/>
              <a:ahLst/>
              <a:cxnLst/>
              <a:rect l="l" t="t" r="r" b="b"/>
              <a:pathLst>
                <a:path w="676648" h="570685">
                  <a:moveTo>
                    <a:pt x="67789" y="0"/>
                  </a:moveTo>
                  <a:lnTo>
                    <a:pt x="608859" y="0"/>
                  </a:lnTo>
                  <a:cubicBezTo>
                    <a:pt x="646298" y="0"/>
                    <a:pt x="676648" y="30350"/>
                    <a:pt x="676648" y="67789"/>
                  </a:cubicBezTo>
                  <a:lnTo>
                    <a:pt x="676648" y="502897"/>
                  </a:lnTo>
                  <a:cubicBezTo>
                    <a:pt x="676648" y="520875"/>
                    <a:pt x="669506" y="538118"/>
                    <a:pt x="656793" y="550830"/>
                  </a:cubicBezTo>
                  <a:cubicBezTo>
                    <a:pt x="644080" y="563543"/>
                    <a:pt x="626838" y="570685"/>
                    <a:pt x="608859" y="570685"/>
                  </a:cubicBezTo>
                  <a:lnTo>
                    <a:pt x="67789" y="570685"/>
                  </a:lnTo>
                  <a:cubicBezTo>
                    <a:pt x="30350" y="570685"/>
                    <a:pt x="0" y="540335"/>
                    <a:pt x="0" y="502897"/>
                  </a:cubicBezTo>
                  <a:lnTo>
                    <a:pt x="0" y="67789"/>
                  </a:lnTo>
                  <a:cubicBezTo>
                    <a:pt x="0" y="30350"/>
                    <a:pt x="30350" y="0"/>
                    <a:pt x="67789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TextBox 45">
              <a:extLst>
                <a:ext uri="{FF2B5EF4-FFF2-40B4-BE49-F238E27FC236}">
                  <a16:creationId xmlns:a16="http://schemas.microsoft.com/office/drawing/2014/main" id="{1768E534-0325-AE58-2481-446440890FB1}"/>
                </a:ext>
              </a:extLst>
            </p:cNvPr>
            <p:cNvSpPr txBox="1"/>
            <p:nvPr/>
          </p:nvSpPr>
          <p:spPr>
            <a:xfrm>
              <a:off x="3211276" y="5138428"/>
              <a:ext cx="676648" cy="599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07B535-EC89-DBC5-D621-8184E54C1121}"/>
              </a:ext>
            </a:extLst>
          </p:cNvPr>
          <p:cNvGrpSpPr/>
          <p:nvPr/>
        </p:nvGrpSpPr>
        <p:grpSpPr>
          <a:xfrm>
            <a:off x="5057338" y="7628149"/>
            <a:ext cx="3098232" cy="1630157"/>
            <a:chOff x="5057338" y="7696028"/>
            <a:chExt cx="917813" cy="482914"/>
          </a:xfrm>
        </p:grpSpPr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5F62EE6C-8025-966E-FE75-A1C305CA2E51}"/>
                </a:ext>
              </a:extLst>
            </p:cNvPr>
            <p:cNvSpPr/>
            <p:nvPr/>
          </p:nvSpPr>
          <p:spPr>
            <a:xfrm>
              <a:off x="5057338" y="7724603"/>
              <a:ext cx="917813" cy="454339"/>
            </a:xfrm>
            <a:custGeom>
              <a:avLst/>
              <a:gdLst/>
              <a:ahLst/>
              <a:cxnLst/>
              <a:rect l="l" t="t" r="r" b="b"/>
              <a:pathLst>
                <a:path w="917813" h="454339">
                  <a:moveTo>
                    <a:pt x="49976" y="0"/>
                  </a:moveTo>
                  <a:lnTo>
                    <a:pt x="867836" y="0"/>
                  </a:lnTo>
                  <a:cubicBezTo>
                    <a:pt x="895438" y="0"/>
                    <a:pt x="917813" y="22375"/>
                    <a:pt x="917813" y="49976"/>
                  </a:cubicBezTo>
                  <a:lnTo>
                    <a:pt x="917813" y="404362"/>
                  </a:lnTo>
                  <a:cubicBezTo>
                    <a:pt x="917813" y="431964"/>
                    <a:pt x="895438" y="454339"/>
                    <a:pt x="867836" y="454339"/>
                  </a:cubicBezTo>
                  <a:lnTo>
                    <a:pt x="49976" y="454339"/>
                  </a:lnTo>
                  <a:cubicBezTo>
                    <a:pt x="36722" y="454339"/>
                    <a:pt x="24010" y="449073"/>
                    <a:pt x="14638" y="439701"/>
                  </a:cubicBezTo>
                  <a:cubicBezTo>
                    <a:pt x="5265" y="430329"/>
                    <a:pt x="0" y="417617"/>
                    <a:pt x="0" y="404362"/>
                  </a:cubicBezTo>
                  <a:lnTo>
                    <a:pt x="0" y="49976"/>
                  </a:lnTo>
                  <a:cubicBezTo>
                    <a:pt x="0" y="36722"/>
                    <a:pt x="5265" y="24010"/>
                    <a:pt x="14638" y="14638"/>
                  </a:cubicBezTo>
                  <a:cubicBezTo>
                    <a:pt x="24010" y="5265"/>
                    <a:pt x="36722" y="0"/>
                    <a:pt x="49976" y="0"/>
                  </a:cubicBez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TextBox 48">
              <a:extLst>
                <a:ext uri="{FF2B5EF4-FFF2-40B4-BE49-F238E27FC236}">
                  <a16:creationId xmlns:a16="http://schemas.microsoft.com/office/drawing/2014/main" id="{662DE2AB-DA28-4E2C-01E7-94070CA2984A}"/>
                </a:ext>
              </a:extLst>
            </p:cNvPr>
            <p:cNvSpPr txBox="1"/>
            <p:nvPr/>
          </p:nvSpPr>
          <p:spPr>
            <a:xfrm>
              <a:off x="5057338" y="7696028"/>
              <a:ext cx="917813" cy="48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E3DA7D5-3E96-E340-D68D-44B68EF82188}"/>
              </a:ext>
            </a:extLst>
          </p:cNvPr>
          <p:cNvGrpSpPr/>
          <p:nvPr/>
        </p:nvGrpSpPr>
        <p:grpSpPr>
          <a:xfrm>
            <a:off x="12535801" y="2512944"/>
            <a:ext cx="2312565" cy="1984732"/>
            <a:chOff x="12535801" y="2580828"/>
            <a:chExt cx="685069" cy="587952"/>
          </a:xfrm>
        </p:grpSpPr>
        <p:sp>
          <p:nvSpPr>
            <p:cNvPr id="152" name="Freeform 50">
              <a:extLst>
                <a:ext uri="{FF2B5EF4-FFF2-40B4-BE49-F238E27FC236}">
                  <a16:creationId xmlns:a16="http://schemas.microsoft.com/office/drawing/2014/main" id="{0FF79EC7-1801-1583-B665-E6DCA0B693CB}"/>
                </a:ext>
              </a:extLst>
            </p:cNvPr>
            <p:cNvSpPr/>
            <p:nvPr/>
          </p:nvSpPr>
          <p:spPr>
            <a:xfrm>
              <a:off x="12535801" y="2609403"/>
              <a:ext cx="685069" cy="559377"/>
            </a:xfrm>
            <a:custGeom>
              <a:avLst/>
              <a:gdLst/>
              <a:ahLst/>
              <a:cxnLst/>
              <a:rect l="l" t="t" r="r" b="b"/>
              <a:pathLst>
                <a:path w="685069" h="559377">
                  <a:moveTo>
                    <a:pt x="66955" y="0"/>
                  </a:moveTo>
                  <a:lnTo>
                    <a:pt x="618114" y="0"/>
                  </a:lnTo>
                  <a:cubicBezTo>
                    <a:pt x="655092" y="0"/>
                    <a:pt x="685069" y="29977"/>
                    <a:pt x="685069" y="66955"/>
                  </a:cubicBezTo>
                  <a:lnTo>
                    <a:pt x="685069" y="492422"/>
                  </a:lnTo>
                  <a:cubicBezTo>
                    <a:pt x="685069" y="510180"/>
                    <a:pt x="678015" y="527210"/>
                    <a:pt x="665458" y="539766"/>
                  </a:cubicBezTo>
                  <a:cubicBezTo>
                    <a:pt x="652902" y="552323"/>
                    <a:pt x="635871" y="559377"/>
                    <a:pt x="618114" y="559377"/>
                  </a:cubicBezTo>
                  <a:lnTo>
                    <a:pt x="66955" y="559377"/>
                  </a:lnTo>
                  <a:cubicBezTo>
                    <a:pt x="49198" y="559377"/>
                    <a:pt x="32167" y="552323"/>
                    <a:pt x="19611" y="539766"/>
                  </a:cubicBezTo>
                  <a:cubicBezTo>
                    <a:pt x="7054" y="527210"/>
                    <a:pt x="0" y="510180"/>
                    <a:pt x="0" y="492422"/>
                  </a:cubicBezTo>
                  <a:lnTo>
                    <a:pt x="0" y="66955"/>
                  </a:lnTo>
                  <a:cubicBezTo>
                    <a:pt x="0" y="49198"/>
                    <a:pt x="7054" y="32167"/>
                    <a:pt x="19611" y="19611"/>
                  </a:cubicBezTo>
                  <a:cubicBezTo>
                    <a:pt x="32167" y="7054"/>
                    <a:pt x="49198" y="0"/>
                    <a:pt x="66955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TextBox 51">
              <a:extLst>
                <a:ext uri="{FF2B5EF4-FFF2-40B4-BE49-F238E27FC236}">
                  <a16:creationId xmlns:a16="http://schemas.microsoft.com/office/drawing/2014/main" id="{3B717618-97D2-BB3C-FBE8-A38C8876DFED}"/>
                </a:ext>
              </a:extLst>
            </p:cNvPr>
            <p:cNvSpPr txBox="1"/>
            <p:nvPr/>
          </p:nvSpPr>
          <p:spPr>
            <a:xfrm>
              <a:off x="12535801" y="2580828"/>
              <a:ext cx="685069" cy="587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EAD9081-8F23-1C42-5F0E-F902DAA692C3}"/>
              </a:ext>
            </a:extLst>
          </p:cNvPr>
          <p:cNvGrpSpPr/>
          <p:nvPr/>
        </p:nvGrpSpPr>
        <p:grpSpPr>
          <a:xfrm>
            <a:off x="12535801" y="5070545"/>
            <a:ext cx="2165052" cy="2398221"/>
            <a:chOff x="12535801" y="5138428"/>
            <a:chExt cx="641370" cy="710443"/>
          </a:xfrm>
        </p:grpSpPr>
        <p:sp>
          <p:nvSpPr>
            <p:cNvPr id="150" name="Freeform 53">
              <a:extLst>
                <a:ext uri="{FF2B5EF4-FFF2-40B4-BE49-F238E27FC236}">
                  <a16:creationId xmlns:a16="http://schemas.microsoft.com/office/drawing/2014/main" id="{9CB4FB11-24EB-976E-9027-E693393F9C7C}"/>
                </a:ext>
              </a:extLst>
            </p:cNvPr>
            <p:cNvSpPr/>
            <p:nvPr/>
          </p:nvSpPr>
          <p:spPr>
            <a:xfrm>
              <a:off x="12535801" y="5167003"/>
              <a:ext cx="641370" cy="681868"/>
            </a:xfrm>
            <a:custGeom>
              <a:avLst/>
              <a:gdLst/>
              <a:ahLst/>
              <a:cxnLst/>
              <a:rect l="l" t="t" r="r" b="b"/>
              <a:pathLst>
                <a:path w="641370" h="681868">
                  <a:moveTo>
                    <a:pt x="71517" y="0"/>
                  </a:moveTo>
                  <a:lnTo>
                    <a:pt x="569853" y="0"/>
                  </a:lnTo>
                  <a:cubicBezTo>
                    <a:pt x="588820" y="0"/>
                    <a:pt x="607011" y="7535"/>
                    <a:pt x="620423" y="20947"/>
                  </a:cubicBezTo>
                  <a:cubicBezTo>
                    <a:pt x="633835" y="34359"/>
                    <a:pt x="641370" y="52550"/>
                    <a:pt x="641370" y="71517"/>
                  </a:cubicBezTo>
                  <a:lnTo>
                    <a:pt x="641370" y="610351"/>
                  </a:lnTo>
                  <a:cubicBezTo>
                    <a:pt x="641370" y="629319"/>
                    <a:pt x="633835" y="647510"/>
                    <a:pt x="620423" y="660922"/>
                  </a:cubicBezTo>
                  <a:cubicBezTo>
                    <a:pt x="607011" y="674334"/>
                    <a:pt x="588820" y="681868"/>
                    <a:pt x="569853" y="681868"/>
                  </a:cubicBezTo>
                  <a:lnTo>
                    <a:pt x="71517" y="681868"/>
                  </a:lnTo>
                  <a:cubicBezTo>
                    <a:pt x="52550" y="681868"/>
                    <a:pt x="34359" y="674334"/>
                    <a:pt x="20947" y="660922"/>
                  </a:cubicBezTo>
                  <a:cubicBezTo>
                    <a:pt x="7535" y="647510"/>
                    <a:pt x="0" y="629319"/>
                    <a:pt x="0" y="610351"/>
                  </a:cubicBezTo>
                  <a:lnTo>
                    <a:pt x="0" y="71517"/>
                  </a:lnTo>
                  <a:cubicBezTo>
                    <a:pt x="0" y="52550"/>
                    <a:pt x="7535" y="34359"/>
                    <a:pt x="20947" y="20947"/>
                  </a:cubicBezTo>
                  <a:cubicBezTo>
                    <a:pt x="34359" y="7535"/>
                    <a:pt x="52550" y="0"/>
                    <a:pt x="71517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TextBox 54">
              <a:extLst>
                <a:ext uri="{FF2B5EF4-FFF2-40B4-BE49-F238E27FC236}">
                  <a16:creationId xmlns:a16="http://schemas.microsoft.com/office/drawing/2014/main" id="{9D0107B0-AD4F-3A70-95D6-D38ABF6A77C6}"/>
                </a:ext>
              </a:extLst>
            </p:cNvPr>
            <p:cNvSpPr txBox="1"/>
            <p:nvPr/>
          </p:nvSpPr>
          <p:spPr>
            <a:xfrm>
              <a:off x="12535801" y="5138428"/>
              <a:ext cx="641370" cy="710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07DC970-2788-C971-9954-8525970A3600}"/>
              </a:ext>
            </a:extLst>
          </p:cNvPr>
          <p:cNvGrpSpPr/>
          <p:nvPr/>
        </p:nvGrpSpPr>
        <p:grpSpPr>
          <a:xfrm>
            <a:off x="9753819" y="729166"/>
            <a:ext cx="3098232" cy="1630157"/>
            <a:chOff x="9753819" y="797050"/>
            <a:chExt cx="917813" cy="482914"/>
          </a:xfrm>
        </p:grpSpPr>
        <p:sp>
          <p:nvSpPr>
            <p:cNvPr id="148" name="Freeform 56">
              <a:extLst>
                <a:ext uri="{FF2B5EF4-FFF2-40B4-BE49-F238E27FC236}">
                  <a16:creationId xmlns:a16="http://schemas.microsoft.com/office/drawing/2014/main" id="{251CDA62-C782-7E6C-3620-ABD16CC64D64}"/>
                </a:ext>
              </a:extLst>
            </p:cNvPr>
            <p:cNvSpPr/>
            <p:nvPr/>
          </p:nvSpPr>
          <p:spPr>
            <a:xfrm>
              <a:off x="9753819" y="825625"/>
              <a:ext cx="917813" cy="454339"/>
            </a:xfrm>
            <a:custGeom>
              <a:avLst/>
              <a:gdLst/>
              <a:ahLst/>
              <a:cxnLst/>
              <a:rect l="l" t="t" r="r" b="b"/>
              <a:pathLst>
                <a:path w="917813" h="454339">
                  <a:moveTo>
                    <a:pt x="49976" y="0"/>
                  </a:moveTo>
                  <a:lnTo>
                    <a:pt x="867836" y="0"/>
                  </a:lnTo>
                  <a:cubicBezTo>
                    <a:pt x="895438" y="0"/>
                    <a:pt x="917813" y="22375"/>
                    <a:pt x="917813" y="49976"/>
                  </a:cubicBezTo>
                  <a:lnTo>
                    <a:pt x="917813" y="404362"/>
                  </a:lnTo>
                  <a:cubicBezTo>
                    <a:pt x="917813" y="431964"/>
                    <a:pt x="895438" y="454339"/>
                    <a:pt x="867836" y="454339"/>
                  </a:cubicBezTo>
                  <a:lnTo>
                    <a:pt x="49976" y="454339"/>
                  </a:lnTo>
                  <a:cubicBezTo>
                    <a:pt x="36722" y="454339"/>
                    <a:pt x="24010" y="449073"/>
                    <a:pt x="14638" y="439701"/>
                  </a:cubicBezTo>
                  <a:cubicBezTo>
                    <a:pt x="5265" y="430329"/>
                    <a:pt x="0" y="417617"/>
                    <a:pt x="0" y="404362"/>
                  </a:cubicBezTo>
                  <a:lnTo>
                    <a:pt x="0" y="49976"/>
                  </a:lnTo>
                  <a:cubicBezTo>
                    <a:pt x="0" y="36722"/>
                    <a:pt x="5265" y="24010"/>
                    <a:pt x="14638" y="14638"/>
                  </a:cubicBezTo>
                  <a:cubicBezTo>
                    <a:pt x="24010" y="5265"/>
                    <a:pt x="36722" y="0"/>
                    <a:pt x="49976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TextBox 57">
              <a:extLst>
                <a:ext uri="{FF2B5EF4-FFF2-40B4-BE49-F238E27FC236}">
                  <a16:creationId xmlns:a16="http://schemas.microsoft.com/office/drawing/2014/main" id="{FD95D6EB-3134-F4EB-38C5-3B0E93BB7D57}"/>
                </a:ext>
              </a:extLst>
            </p:cNvPr>
            <p:cNvSpPr txBox="1"/>
            <p:nvPr/>
          </p:nvSpPr>
          <p:spPr>
            <a:xfrm>
              <a:off x="9753819" y="797050"/>
              <a:ext cx="917813" cy="48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292C699-88EC-3AB0-CD14-A840856F832D}"/>
              </a:ext>
            </a:extLst>
          </p:cNvPr>
          <p:cNvGrpSpPr/>
          <p:nvPr/>
        </p:nvGrpSpPr>
        <p:grpSpPr>
          <a:xfrm>
            <a:off x="9753819" y="7628149"/>
            <a:ext cx="3098232" cy="1630157"/>
            <a:chOff x="9753819" y="7696028"/>
            <a:chExt cx="917813" cy="482914"/>
          </a:xfrm>
        </p:grpSpPr>
        <p:sp>
          <p:nvSpPr>
            <p:cNvPr id="146" name="Freeform 59">
              <a:extLst>
                <a:ext uri="{FF2B5EF4-FFF2-40B4-BE49-F238E27FC236}">
                  <a16:creationId xmlns:a16="http://schemas.microsoft.com/office/drawing/2014/main" id="{832D6161-4C7F-C5EA-F5A5-AA6F1C123E07}"/>
                </a:ext>
              </a:extLst>
            </p:cNvPr>
            <p:cNvSpPr/>
            <p:nvPr/>
          </p:nvSpPr>
          <p:spPr>
            <a:xfrm>
              <a:off x="9753819" y="7724603"/>
              <a:ext cx="917813" cy="454339"/>
            </a:xfrm>
            <a:custGeom>
              <a:avLst/>
              <a:gdLst/>
              <a:ahLst/>
              <a:cxnLst/>
              <a:rect l="l" t="t" r="r" b="b"/>
              <a:pathLst>
                <a:path w="917813" h="454339">
                  <a:moveTo>
                    <a:pt x="49976" y="0"/>
                  </a:moveTo>
                  <a:lnTo>
                    <a:pt x="867836" y="0"/>
                  </a:lnTo>
                  <a:cubicBezTo>
                    <a:pt x="895438" y="0"/>
                    <a:pt x="917813" y="22375"/>
                    <a:pt x="917813" y="49976"/>
                  </a:cubicBezTo>
                  <a:lnTo>
                    <a:pt x="917813" y="404362"/>
                  </a:lnTo>
                  <a:cubicBezTo>
                    <a:pt x="917813" y="431964"/>
                    <a:pt x="895438" y="454339"/>
                    <a:pt x="867836" y="454339"/>
                  </a:cubicBezTo>
                  <a:lnTo>
                    <a:pt x="49976" y="454339"/>
                  </a:lnTo>
                  <a:cubicBezTo>
                    <a:pt x="36722" y="454339"/>
                    <a:pt x="24010" y="449073"/>
                    <a:pt x="14638" y="439701"/>
                  </a:cubicBezTo>
                  <a:cubicBezTo>
                    <a:pt x="5265" y="430329"/>
                    <a:pt x="0" y="417617"/>
                    <a:pt x="0" y="404362"/>
                  </a:cubicBezTo>
                  <a:lnTo>
                    <a:pt x="0" y="49976"/>
                  </a:lnTo>
                  <a:cubicBezTo>
                    <a:pt x="0" y="36722"/>
                    <a:pt x="5265" y="24010"/>
                    <a:pt x="14638" y="14638"/>
                  </a:cubicBezTo>
                  <a:cubicBezTo>
                    <a:pt x="24010" y="5265"/>
                    <a:pt x="36722" y="0"/>
                    <a:pt x="49976" y="0"/>
                  </a:cubicBezTo>
                  <a:close/>
                </a:path>
              </a:pathLst>
            </a:custGeom>
            <a:solidFill>
              <a:srgbClr val="5CE1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TextBox 60">
              <a:extLst>
                <a:ext uri="{FF2B5EF4-FFF2-40B4-BE49-F238E27FC236}">
                  <a16:creationId xmlns:a16="http://schemas.microsoft.com/office/drawing/2014/main" id="{25173257-B190-1931-11FD-A44C70B0D96A}"/>
                </a:ext>
              </a:extLst>
            </p:cNvPr>
            <p:cNvSpPr txBox="1"/>
            <p:nvPr/>
          </p:nvSpPr>
          <p:spPr>
            <a:xfrm>
              <a:off x="9753819" y="7696028"/>
              <a:ext cx="917813" cy="482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874632D-95DF-7E66-A79A-38C7B83A3CD6}"/>
              </a:ext>
            </a:extLst>
          </p:cNvPr>
          <p:cNvGrpSpPr/>
          <p:nvPr/>
        </p:nvGrpSpPr>
        <p:grpSpPr>
          <a:xfrm rot="-7953263">
            <a:off x="9347439" y="3889003"/>
            <a:ext cx="217947" cy="145620"/>
            <a:chOff x="9365957" y="3920014"/>
            <a:chExt cx="750823" cy="501658"/>
          </a:xfrm>
        </p:grpSpPr>
        <p:sp>
          <p:nvSpPr>
            <p:cNvPr id="144" name="Freeform 62">
              <a:extLst>
                <a:ext uri="{FF2B5EF4-FFF2-40B4-BE49-F238E27FC236}">
                  <a16:creationId xmlns:a16="http://schemas.microsoft.com/office/drawing/2014/main" id="{B3D77176-8CE4-A7C9-3053-111CA9E5C7F3}"/>
                </a:ext>
              </a:extLst>
            </p:cNvPr>
            <p:cNvSpPr/>
            <p:nvPr/>
          </p:nvSpPr>
          <p:spPr>
            <a:xfrm>
              <a:off x="9365957" y="3920014"/>
              <a:ext cx="750823" cy="501658"/>
            </a:xfrm>
            <a:custGeom>
              <a:avLst/>
              <a:gdLst/>
              <a:ahLst/>
              <a:cxnLst/>
              <a:rect l="l" t="t" r="r" b="b"/>
              <a:pathLst>
                <a:path w="750823" h="501658">
                  <a:moveTo>
                    <a:pt x="415147" y="19697"/>
                  </a:moveTo>
                  <a:lnTo>
                    <a:pt x="742075" y="449427"/>
                  </a:lnTo>
                  <a:cubicBezTo>
                    <a:pt x="749561" y="459266"/>
                    <a:pt x="750822" y="472497"/>
                    <a:pt x="745332" y="483574"/>
                  </a:cubicBezTo>
                  <a:cubicBezTo>
                    <a:pt x="739841" y="494650"/>
                    <a:pt x="728547" y="501657"/>
                    <a:pt x="716184" y="501657"/>
                  </a:cubicBezTo>
                  <a:lnTo>
                    <a:pt x="34638" y="501657"/>
                  </a:lnTo>
                  <a:cubicBezTo>
                    <a:pt x="22275" y="501657"/>
                    <a:pt x="10981" y="494650"/>
                    <a:pt x="5490" y="483574"/>
                  </a:cubicBezTo>
                  <a:cubicBezTo>
                    <a:pt x="0" y="472497"/>
                    <a:pt x="1261" y="459266"/>
                    <a:pt x="8747" y="449427"/>
                  </a:cubicBezTo>
                  <a:lnTo>
                    <a:pt x="335675" y="19697"/>
                  </a:lnTo>
                  <a:cubicBezTo>
                    <a:pt x="345118" y="7286"/>
                    <a:pt x="359816" y="0"/>
                    <a:pt x="375411" y="0"/>
                  </a:cubicBezTo>
                  <a:cubicBezTo>
                    <a:pt x="391006" y="0"/>
                    <a:pt x="405704" y="7286"/>
                    <a:pt x="415147" y="19697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TextBox 63">
              <a:extLst>
                <a:ext uri="{FF2B5EF4-FFF2-40B4-BE49-F238E27FC236}">
                  <a16:creationId xmlns:a16="http://schemas.microsoft.com/office/drawing/2014/main" id="{EB3B9CA6-26F3-0863-AA80-3C300B15A6AC}"/>
                </a:ext>
              </a:extLst>
            </p:cNvPr>
            <p:cNvSpPr txBox="1"/>
            <p:nvPr/>
          </p:nvSpPr>
          <p:spPr>
            <a:xfrm>
              <a:off x="9461968" y="4106923"/>
              <a:ext cx="558800" cy="276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14" name="TextBox 64">
            <a:extLst>
              <a:ext uri="{FF2B5EF4-FFF2-40B4-BE49-F238E27FC236}">
                <a16:creationId xmlns:a16="http://schemas.microsoft.com/office/drawing/2014/main" id="{AD6E6C7E-4512-3D85-677B-93B88685847A}"/>
              </a:ext>
            </a:extLst>
          </p:cNvPr>
          <p:cNvSpPr txBox="1"/>
          <p:nvPr/>
        </p:nvSpPr>
        <p:spPr>
          <a:xfrm>
            <a:off x="8413606" y="4850383"/>
            <a:ext cx="1086508" cy="4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sz="300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vs</a:t>
            </a:r>
          </a:p>
        </p:txBody>
      </p:sp>
      <p:sp>
        <p:nvSpPr>
          <p:cNvPr id="115" name="TextBox 65">
            <a:extLst>
              <a:ext uri="{FF2B5EF4-FFF2-40B4-BE49-F238E27FC236}">
                <a16:creationId xmlns:a16="http://schemas.microsoft.com/office/drawing/2014/main" id="{D86ED087-401E-3807-309F-35667011D4BE}"/>
              </a:ext>
            </a:extLst>
          </p:cNvPr>
          <p:cNvSpPr txBox="1"/>
          <p:nvPr/>
        </p:nvSpPr>
        <p:spPr>
          <a:xfrm>
            <a:off x="6268949" y="4907544"/>
            <a:ext cx="2144657" cy="30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50"/>
              </a:lnSpc>
            </a:pPr>
            <a:r>
              <a:rPr lang="en-US" sz="225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Workflow</a:t>
            </a:r>
          </a:p>
        </p:txBody>
      </p:sp>
      <p:sp>
        <p:nvSpPr>
          <p:cNvPr id="116" name="TextBox 66">
            <a:extLst>
              <a:ext uri="{FF2B5EF4-FFF2-40B4-BE49-F238E27FC236}">
                <a16:creationId xmlns:a16="http://schemas.microsoft.com/office/drawing/2014/main" id="{D4EBC6EF-DFB0-DC6B-DE82-F0CEC37EAACB}"/>
              </a:ext>
            </a:extLst>
          </p:cNvPr>
          <p:cNvSpPr txBox="1"/>
          <p:nvPr/>
        </p:nvSpPr>
        <p:spPr>
          <a:xfrm>
            <a:off x="9520151" y="4711952"/>
            <a:ext cx="2143067" cy="59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50"/>
              </a:lnSpc>
            </a:pPr>
            <a:r>
              <a:rPr lang="en-US" sz="2250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Processing</a:t>
            </a:r>
          </a:p>
        </p:txBody>
      </p:sp>
      <p:sp>
        <p:nvSpPr>
          <p:cNvPr id="117" name="TextBox 67">
            <a:extLst>
              <a:ext uri="{FF2B5EF4-FFF2-40B4-BE49-F238E27FC236}">
                <a16:creationId xmlns:a16="http://schemas.microsoft.com/office/drawing/2014/main" id="{3253A10B-4FF5-AAF5-9293-96EC9CAB5E73}"/>
              </a:ext>
            </a:extLst>
          </p:cNvPr>
          <p:cNvSpPr txBox="1"/>
          <p:nvPr/>
        </p:nvSpPr>
        <p:spPr>
          <a:xfrm>
            <a:off x="5291300" y="1401654"/>
            <a:ext cx="276379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Orchestration coordinates and manages task execution and dependencies, ensuring they run in the correct order.</a:t>
            </a:r>
            <a:endParaRPr lang="en-US" sz="150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18" name="TextBox 68">
            <a:extLst>
              <a:ext uri="{FF2B5EF4-FFF2-40B4-BE49-F238E27FC236}">
                <a16:creationId xmlns:a16="http://schemas.microsoft.com/office/drawing/2014/main" id="{AB4B0707-0EB2-476E-5573-56C12575840C}"/>
              </a:ext>
            </a:extLst>
          </p:cNvPr>
          <p:cNvSpPr txBox="1"/>
          <p:nvPr/>
        </p:nvSpPr>
        <p:spPr>
          <a:xfrm>
            <a:off x="5291300" y="1016106"/>
            <a:ext cx="3282364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01. ORCHESTRATION </a:t>
            </a:r>
          </a:p>
        </p:txBody>
      </p:sp>
      <p:sp>
        <p:nvSpPr>
          <p:cNvPr id="119" name="TextBox 69">
            <a:extLst>
              <a:ext uri="{FF2B5EF4-FFF2-40B4-BE49-F238E27FC236}">
                <a16:creationId xmlns:a16="http://schemas.microsoft.com/office/drawing/2014/main" id="{694EF287-9826-3DB6-36FC-E009ABB551D4}"/>
              </a:ext>
            </a:extLst>
          </p:cNvPr>
          <p:cNvSpPr txBox="1"/>
          <p:nvPr/>
        </p:nvSpPr>
        <p:spPr>
          <a:xfrm>
            <a:off x="3442317" y="3779334"/>
            <a:ext cx="1907272" cy="9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Ensures seamless data flow from ingestion to storage, transformation, and output.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20" name="TextBox 70">
            <a:extLst>
              <a:ext uri="{FF2B5EF4-FFF2-40B4-BE49-F238E27FC236}">
                <a16:creationId xmlns:a16="http://schemas.microsoft.com/office/drawing/2014/main" id="{B9203B6C-A24A-642E-D71A-3535E37324A5}"/>
              </a:ext>
            </a:extLst>
          </p:cNvPr>
          <p:cNvSpPr txBox="1"/>
          <p:nvPr/>
        </p:nvSpPr>
        <p:spPr>
          <a:xfrm>
            <a:off x="3445239" y="2798653"/>
            <a:ext cx="2071409" cy="932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02. END-TO-END PIPELINE AUTOMATION</a:t>
            </a:r>
          </a:p>
        </p:txBody>
      </p:sp>
      <p:sp>
        <p:nvSpPr>
          <p:cNvPr id="121" name="TextBox 71">
            <a:extLst>
              <a:ext uri="{FF2B5EF4-FFF2-40B4-BE49-F238E27FC236}">
                <a16:creationId xmlns:a16="http://schemas.microsoft.com/office/drawing/2014/main" id="{80D67207-36B2-EDC0-F471-52E843000B76}"/>
              </a:ext>
            </a:extLst>
          </p:cNvPr>
          <p:cNvSpPr txBox="1"/>
          <p:nvPr/>
        </p:nvSpPr>
        <p:spPr>
          <a:xfrm>
            <a:off x="3296924" y="5771256"/>
            <a:ext cx="2112841" cy="971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Scheduling is the process of running specific tasks at predefined times or intervals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22" name="TextBox 72">
            <a:extLst>
              <a:ext uri="{FF2B5EF4-FFF2-40B4-BE49-F238E27FC236}">
                <a16:creationId xmlns:a16="http://schemas.microsoft.com/office/drawing/2014/main" id="{43F75C05-7A45-146E-F56C-FBEF41272ECF}"/>
              </a:ext>
            </a:extLst>
          </p:cNvPr>
          <p:cNvSpPr txBox="1"/>
          <p:nvPr/>
        </p:nvSpPr>
        <p:spPr>
          <a:xfrm>
            <a:off x="3273219" y="5280698"/>
            <a:ext cx="2245469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03. SCHEDULING</a:t>
            </a:r>
          </a:p>
        </p:txBody>
      </p:sp>
      <p:sp>
        <p:nvSpPr>
          <p:cNvPr id="123" name="TextBox 73">
            <a:extLst>
              <a:ext uri="{FF2B5EF4-FFF2-40B4-BE49-F238E27FC236}">
                <a16:creationId xmlns:a16="http://schemas.microsoft.com/office/drawing/2014/main" id="{383207C0-DB73-B2BA-14C3-ACF9D9AB07D6}"/>
              </a:ext>
            </a:extLst>
          </p:cNvPr>
          <p:cNvSpPr txBox="1"/>
          <p:nvPr/>
        </p:nvSpPr>
        <p:spPr>
          <a:xfrm>
            <a:off x="5202978" y="8555317"/>
            <a:ext cx="2630306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Controls failure scenarios to maintain pipeline health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24" name="TextBox 74">
            <a:extLst>
              <a:ext uri="{FF2B5EF4-FFF2-40B4-BE49-F238E27FC236}">
                <a16:creationId xmlns:a16="http://schemas.microsoft.com/office/drawing/2014/main" id="{C8D161C0-7E84-25C0-57C5-E8FF42A13E7D}"/>
              </a:ext>
            </a:extLst>
          </p:cNvPr>
          <p:cNvSpPr txBox="1"/>
          <p:nvPr/>
        </p:nvSpPr>
        <p:spPr>
          <a:xfrm>
            <a:off x="5159573" y="7759041"/>
            <a:ext cx="3282364" cy="62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04. ERROR HANDLING AND RETRY LOGIC</a:t>
            </a:r>
          </a:p>
        </p:txBody>
      </p:sp>
      <p:sp>
        <p:nvSpPr>
          <p:cNvPr id="125" name="TextBox 75">
            <a:extLst>
              <a:ext uri="{FF2B5EF4-FFF2-40B4-BE49-F238E27FC236}">
                <a16:creationId xmlns:a16="http://schemas.microsoft.com/office/drawing/2014/main" id="{F3660753-FD8B-8B63-392A-EE46FFCA9C02}"/>
              </a:ext>
            </a:extLst>
          </p:cNvPr>
          <p:cNvSpPr txBox="1"/>
          <p:nvPr/>
        </p:nvSpPr>
        <p:spPr>
          <a:xfrm>
            <a:off x="12669957" y="3336965"/>
            <a:ext cx="201500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Converting data into the desired format, structure, or schema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26" name="TextBox 76">
            <a:extLst>
              <a:ext uri="{FF2B5EF4-FFF2-40B4-BE49-F238E27FC236}">
                <a16:creationId xmlns:a16="http://schemas.microsoft.com/office/drawing/2014/main" id="{95277C4C-2F56-C219-FF5F-29EC9FA01200}"/>
              </a:ext>
            </a:extLst>
          </p:cNvPr>
          <p:cNvSpPr txBox="1"/>
          <p:nvPr/>
        </p:nvSpPr>
        <p:spPr>
          <a:xfrm>
            <a:off x="12618088" y="2798653"/>
            <a:ext cx="2082765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02.TRANSFORM</a:t>
            </a:r>
          </a:p>
        </p:txBody>
      </p:sp>
      <p:sp>
        <p:nvSpPr>
          <p:cNvPr id="127" name="TextBox 77">
            <a:extLst>
              <a:ext uri="{FF2B5EF4-FFF2-40B4-BE49-F238E27FC236}">
                <a16:creationId xmlns:a16="http://schemas.microsoft.com/office/drawing/2014/main" id="{28D44C14-7DF6-E613-8390-9174C1DF7E46}"/>
              </a:ext>
            </a:extLst>
          </p:cNvPr>
          <p:cNvSpPr txBox="1"/>
          <p:nvPr/>
        </p:nvSpPr>
        <p:spPr>
          <a:xfrm>
            <a:off x="12666820" y="5766465"/>
            <a:ext cx="187965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Summarizing, calculating metrics, and performing complex calculations on data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28" name="TextBox 78">
            <a:extLst>
              <a:ext uri="{FF2B5EF4-FFF2-40B4-BE49-F238E27FC236}">
                <a16:creationId xmlns:a16="http://schemas.microsoft.com/office/drawing/2014/main" id="{BD64410B-4354-D2D6-2FBF-682767A58536}"/>
              </a:ext>
            </a:extLst>
          </p:cNvPr>
          <p:cNvSpPr txBox="1"/>
          <p:nvPr/>
        </p:nvSpPr>
        <p:spPr>
          <a:xfrm>
            <a:off x="12618088" y="5280698"/>
            <a:ext cx="2458636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03. COMPUTE</a:t>
            </a:r>
          </a:p>
        </p:txBody>
      </p:sp>
      <p:sp>
        <p:nvSpPr>
          <p:cNvPr id="129" name="TextBox 79">
            <a:extLst>
              <a:ext uri="{FF2B5EF4-FFF2-40B4-BE49-F238E27FC236}">
                <a16:creationId xmlns:a16="http://schemas.microsoft.com/office/drawing/2014/main" id="{AEBA711F-6C80-81CD-A716-1079D90FFF75}"/>
              </a:ext>
            </a:extLst>
          </p:cNvPr>
          <p:cNvSpPr txBox="1"/>
          <p:nvPr/>
        </p:nvSpPr>
        <p:spPr>
          <a:xfrm>
            <a:off x="9987782" y="1346715"/>
            <a:ext cx="2630306" cy="78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latin typeface="Arial"/>
                <a:ea typeface="Public Sans"/>
                <a:cs typeface="Arial"/>
                <a:sym typeface="Public Sans"/>
              </a:rPr>
              <a:t>Removing inaccuracies, duplicates, and inconsistencies to improve data quality</a:t>
            </a:r>
            <a:endParaRPr lang="en-US" sz="1500" dirty="0">
              <a:latin typeface="Arial"/>
              <a:ea typeface="Public Sans"/>
              <a:cs typeface="Arial"/>
            </a:endParaRPr>
          </a:p>
        </p:txBody>
      </p:sp>
      <p:sp>
        <p:nvSpPr>
          <p:cNvPr id="130" name="TextBox 80">
            <a:extLst>
              <a:ext uri="{FF2B5EF4-FFF2-40B4-BE49-F238E27FC236}">
                <a16:creationId xmlns:a16="http://schemas.microsoft.com/office/drawing/2014/main" id="{A438A9E8-A8DE-9922-9DAE-B661A2EF283C}"/>
              </a:ext>
            </a:extLst>
          </p:cNvPr>
          <p:cNvSpPr txBox="1"/>
          <p:nvPr/>
        </p:nvSpPr>
        <p:spPr>
          <a:xfrm>
            <a:off x="9987782" y="1014875"/>
            <a:ext cx="2630306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01. DATA CLEANING</a:t>
            </a:r>
          </a:p>
        </p:txBody>
      </p:sp>
      <p:sp>
        <p:nvSpPr>
          <p:cNvPr id="131" name="TextBox 81">
            <a:extLst>
              <a:ext uri="{FF2B5EF4-FFF2-40B4-BE49-F238E27FC236}">
                <a16:creationId xmlns:a16="http://schemas.microsoft.com/office/drawing/2014/main" id="{7FE80F51-4054-F2E3-3B09-2DE6726CD042}"/>
              </a:ext>
            </a:extLst>
          </p:cNvPr>
          <p:cNvSpPr txBox="1"/>
          <p:nvPr/>
        </p:nvSpPr>
        <p:spPr>
          <a:xfrm>
            <a:off x="9987782" y="8364779"/>
            <a:ext cx="2630306" cy="59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00"/>
              </a:lnSpc>
            </a:pPr>
            <a:r>
              <a:rPr lang="en-US" sz="1500" dirty="0">
                <a:solidFill>
                  <a:srgbClr val="404040"/>
                </a:solidFill>
                <a:latin typeface="Arial"/>
                <a:ea typeface="Public Sans"/>
                <a:cs typeface="Public Sans"/>
                <a:sym typeface="Public Sans"/>
              </a:rPr>
              <a:t>Ensuring data meets defined standards and is ready for analysis or reporting</a:t>
            </a:r>
            <a:endParaRPr lang="en-US" sz="1500" dirty="0">
              <a:solidFill>
                <a:srgbClr val="404040"/>
              </a:solidFill>
              <a:latin typeface="Arial"/>
              <a:ea typeface="Public Sans"/>
              <a:cs typeface="Public Sans"/>
            </a:endParaRPr>
          </a:p>
        </p:txBody>
      </p:sp>
      <p:sp>
        <p:nvSpPr>
          <p:cNvPr id="132" name="TextBox 82">
            <a:extLst>
              <a:ext uri="{FF2B5EF4-FFF2-40B4-BE49-F238E27FC236}">
                <a16:creationId xmlns:a16="http://schemas.microsoft.com/office/drawing/2014/main" id="{278C7F66-7A97-6653-26A0-91B45A5CA76E}"/>
              </a:ext>
            </a:extLst>
          </p:cNvPr>
          <p:cNvSpPr txBox="1"/>
          <p:nvPr/>
        </p:nvSpPr>
        <p:spPr>
          <a:xfrm>
            <a:off x="9987782" y="7913853"/>
            <a:ext cx="2630306" cy="31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450"/>
              </a:lnSpc>
              <a:spcBef>
                <a:spcPct val="0"/>
              </a:spcBef>
            </a:pPr>
            <a:r>
              <a:rPr lang="en-US" sz="1750" b="1" spc="175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04. VALIDATION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1E383F2-481D-4BA5-AB6E-BC0063AE2876}"/>
              </a:ext>
            </a:extLst>
          </p:cNvPr>
          <p:cNvGrpSpPr/>
          <p:nvPr/>
        </p:nvGrpSpPr>
        <p:grpSpPr>
          <a:xfrm rot="3263022">
            <a:off x="8329126" y="6036500"/>
            <a:ext cx="217947" cy="145620"/>
            <a:chOff x="8354958" y="6061555"/>
            <a:chExt cx="750823" cy="501658"/>
          </a:xfrm>
        </p:grpSpPr>
        <p:sp>
          <p:nvSpPr>
            <p:cNvPr id="142" name="Freeform 84">
              <a:extLst>
                <a:ext uri="{FF2B5EF4-FFF2-40B4-BE49-F238E27FC236}">
                  <a16:creationId xmlns:a16="http://schemas.microsoft.com/office/drawing/2014/main" id="{6D96C7C5-9523-2DC9-AE59-555628B891BC}"/>
                </a:ext>
              </a:extLst>
            </p:cNvPr>
            <p:cNvSpPr/>
            <p:nvPr/>
          </p:nvSpPr>
          <p:spPr>
            <a:xfrm>
              <a:off x="8354958" y="6061555"/>
              <a:ext cx="750823" cy="501658"/>
            </a:xfrm>
            <a:custGeom>
              <a:avLst/>
              <a:gdLst/>
              <a:ahLst/>
              <a:cxnLst/>
              <a:rect l="l" t="t" r="r" b="b"/>
              <a:pathLst>
                <a:path w="750823" h="501658">
                  <a:moveTo>
                    <a:pt x="415147" y="19697"/>
                  </a:moveTo>
                  <a:lnTo>
                    <a:pt x="742075" y="449427"/>
                  </a:lnTo>
                  <a:cubicBezTo>
                    <a:pt x="749561" y="459266"/>
                    <a:pt x="750822" y="472497"/>
                    <a:pt x="745332" y="483574"/>
                  </a:cubicBezTo>
                  <a:cubicBezTo>
                    <a:pt x="739841" y="494650"/>
                    <a:pt x="728547" y="501657"/>
                    <a:pt x="716184" y="501657"/>
                  </a:cubicBezTo>
                  <a:lnTo>
                    <a:pt x="34638" y="501657"/>
                  </a:lnTo>
                  <a:cubicBezTo>
                    <a:pt x="22275" y="501657"/>
                    <a:pt x="10981" y="494650"/>
                    <a:pt x="5490" y="483574"/>
                  </a:cubicBezTo>
                  <a:cubicBezTo>
                    <a:pt x="0" y="472497"/>
                    <a:pt x="1261" y="459266"/>
                    <a:pt x="8747" y="449427"/>
                  </a:cubicBezTo>
                  <a:lnTo>
                    <a:pt x="335675" y="19697"/>
                  </a:lnTo>
                  <a:cubicBezTo>
                    <a:pt x="345118" y="7286"/>
                    <a:pt x="359816" y="0"/>
                    <a:pt x="375411" y="0"/>
                  </a:cubicBezTo>
                  <a:cubicBezTo>
                    <a:pt x="391006" y="0"/>
                    <a:pt x="405704" y="7286"/>
                    <a:pt x="415147" y="19697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TextBox 85">
              <a:extLst>
                <a:ext uri="{FF2B5EF4-FFF2-40B4-BE49-F238E27FC236}">
                  <a16:creationId xmlns:a16="http://schemas.microsoft.com/office/drawing/2014/main" id="{9E182F92-0E5B-261F-FEBC-C911062284E7}"/>
                </a:ext>
              </a:extLst>
            </p:cNvPr>
            <p:cNvSpPr txBox="1"/>
            <p:nvPr/>
          </p:nvSpPr>
          <p:spPr>
            <a:xfrm>
              <a:off x="8450969" y="6248464"/>
              <a:ext cx="558800" cy="276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4" name="AutoShape 86">
            <a:extLst>
              <a:ext uri="{FF2B5EF4-FFF2-40B4-BE49-F238E27FC236}">
                <a16:creationId xmlns:a16="http://schemas.microsoft.com/office/drawing/2014/main" id="{FB7E91EB-4A5F-7242-7C78-AB1FE210D018}"/>
              </a:ext>
            </a:extLst>
          </p:cNvPr>
          <p:cNvSpPr/>
          <p:nvPr/>
        </p:nvSpPr>
        <p:spPr>
          <a:xfrm>
            <a:off x="6606453" y="2360553"/>
            <a:ext cx="649866" cy="716283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5" name="AutoShape 87">
            <a:extLst>
              <a:ext uri="{FF2B5EF4-FFF2-40B4-BE49-F238E27FC236}">
                <a16:creationId xmlns:a16="http://schemas.microsoft.com/office/drawing/2014/main" id="{2B75DF22-2366-2533-DDC7-CE4117528E3C}"/>
              </a:ext>
            </a:extLst>
          </p:cNvPr>
          <p:cNvSpPr/>
          <p:nvPr/>
        </p:nvSpPr>
        <p:spPr>
          <a:xfrm>
            <a:off x="5376328" y="3798821"/>
            <a:ext cx="306334" cy="172503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6" name="AutoShape 88">
            <a:extLst>
              <a:ext uri="{FF2B5EF4-FFF2-40B4-BE49-F238E27FC236}">
                <a16:creationId xmlns:a16="http://schemas.microsoft.com/office/drawing/2014/main" id="{680C8A7E-7FDF-CF37-0783-D687997B19E4}"/>
              </a:ext>
            </a:extLst>
          </p:cNvPr>
          <p:cNvSpPr/>
          <p:nvPr/>
        </p:nvSpPr>
        <p:spPr>
          <a:xfrm flipV="1">
            <a:off x="5495414" y="6064756"/>
            <a:ext cx="166701" cy="65469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7" name="AutoShape 89">
            <a:extLst>
              <a:ext uri="{FF2B5EF4-FFF2-40B4-BE49-F238E27FC236}">
                <a16:creationId xmlns:a16="http://schemas.microsoft.com/office/drawing/2014/main" id="{41AD537E-D045-9126-1C8F-8C58A0386B2E}"/>
              </a:ext>
            </a:extLst>
          </p:cNvPr>
          <p:cNvSpPr/>
          <p:nvPr/>
        </p:nvSpPr>
        <p:spPr>
          <a:xfrm flipV="1">
            <a:off x="6606453" y="7004455"/>
            <a:ext cx="650438" cy="720148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8" name="AutoShape 90">
            <a:extLst>
              <a:ext uri="{FF2B5EF4-FFF2-40B4-BE49-F238E27FC236}">
                <a16:creationId xmlns:a16="http://schemas.microsoft.com/office/drawing/2014/main" id="{F7369848-9ABD-3207-C7C7-91C44C498503}"/>
              </a:ext>
            </a:extLst>
          </p:cNvPr>
          <p:cNvSpPr/>
          <p:nvPr/>
        </p:nvSpPr>
        <p:spPr>
          <a:xfrm flipH="1">
            <a:off x="10646417" y="2359322"/>
            <a:ext cx="656517" cy="718357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9" name="AutoShape 91">
            <a:extLst>
              <a:ext uri="{FF2B5EF4-FFF2-40B4-BE49-F238E27FC236}">
                <a16:creationId xmlns:a16="http://schemas.microsoft.com/office/drawing/2014/main" id="{DA29F263-16E7-F13A-C847-8ADE9D213399}"/>
              </a:ext>
            </a:extLst>
          </p:cNvPr>
          <p:cNvSpPr/>
          <p:nvPr/>
        </p:nvSpPr>
        <p:spPr>
          <a:xfrm flipH="1">
            <a:off x="12176777" y="3553539"/>
            <a:ext cx="359024" cy="347233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0" name="AutoShape 92">
            <a:extLst>
              <a:ext uri="{FF2B5EF4-FFF2-40B4-BE49-F238E27FC236}">
                <a16:creationId xmlns:a16="http://schemas.microsoft.com/office/drawing/2014/main" id="{6098C1EA-FD23-FAEC-9C07-1C22EFBE4951}"/>
              </a:ext>
            </a:extLst>
          </p:cNvPr>
          <p:cNvSpPr/>
          <p:nvPr/>
        </p:nvSpPr>
        <p:spPr>
          <a:xfrm flipH="1" flipV="1">
            <a:off x="12221422" y="6121456"/>
            <a:ext cx="314379" cy="196428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1" name="AutoShape 93">
            <a:extLst>
              <a:ext uri="{FF2B5EF4-FFF2-40B4-BE49-F238E27FC236}">
                <a16:creationId xmlns:a16="http://schemas.microsoft.com/office/drawing/2014/main" id="{9A9637B1-AD69-3B41-D8A9-0C668EB2D0A1}"/>
              </a:ext>
            </a:extLst>
          </p:cNvPr>
          <p:cNvSpPr/>
          <p:nvPr/>
        </p:nvSpPr>
        <p:spPr>
          <a:xfrm flipH="1" flipV="1">
            <a:off x="10646007" y="7003468"/>
            <a:ext cx="656928" cy="721136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72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10800000">
            <a:off x="-221804" y="9203216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923346" y="342295"/>
            <a:ext cx="89749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DATA PIPELINE</a:t>
            </a:r>
            <a:endParaRPr lang="en-US" sz="8020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5374B817-3BB0-8375-24B0-B53E6AC71135}"/>
              </a:ext>
            </a:extLst>
          </p:cNvPr>
          <p:cNvGrpSpPr/>
          <p:nvPr/>
        </p:nvGrpSpPr>
        <p:grpSpPr>
          <a:xfrm>
            <a:off x="6736601" y="1607915"/>
            <a:ext cx="5217030" cy="2196445"/>
            <a:chOff x="0" y="-28575"/>
            <a:chExt cx="1587500" cy="66836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C2FAC6-450B-A35F-E408-3BB0D0CC3118}"/>
                </a:ext>
              </a:extLst>
            </p:cNvPr>
            <p:cNvSpPr/>
            <p:nvPr/>
          </p:nvSpPr>
          <p:spPr>
            <a:xfrm>
              <a:off x="0" y="0"/>
              <a:ext cx="1587500" cy="639786"/>
            </a:xfrm>
            <a:custGeom>
              <a:avLst/>
              <a:gdLst/>
              <a:ahLst/>
              <a:cxnLst/>
              <a:rect l="l" t="t" r="r" b="b"/>
              <a:pathLst>
                <a:path w="1587500" h="639786">
                  <a:moveTo>
                    <a:pt x="66779" y="0"/>
                  </a:moveTo>
                  <a:lnTo>
                    <a:pt x="1520721" y="0"/>
                  </a:lnTo>
                  <a:cubicBezTo>
                    <a:pt x="1538432" y="0"/>
                    <a:pt x="1555418" y="7036"/>
                    <a:pt x="1567941" y="19559"/>
                  </a:cubicBezTo>
                  <a:cubicBezTo>
                    <a:pt x="1580464" y="32082"/>
                    <a:pt x="1587500" y="49068"/>
                    <a:pt x="1587500" y="66779"/>
                  </a:cubicBezTo>
                  <a:lnTo>
                    <a:pt x="1587500" y="573007"/>
                  </a:lnTo>
                  <a:cubicBezTo>
                    <a:pt x="1587500" y="590718"/>
                    <a:pt x="1580464" y="607703"/>
                    <a:pt x="1567941" y="620227"/>
                  </a:cubicBezTo>
                  <a:cubicBezTo>
                    <a:pt x="1555418" y="632750"/>
                    <a:pt x="1538432" y="639786"/>
                    <a:pt x="1520721" y="639786"/>
                  </a:cubicBezTo>
                  <a:lnTo>
                    <a:pt x="66779" y="639786"/>
                  </a:lnTo>
                  <a:cubicBezTo>
                    <a:pt x="49068" y="639786"/>
                    <a:pt x="32082" y="632750"/>
                    <a:pt x="19559" y="620227"/>
                  </a:cubicBezTo>
                  <a:cubicBezTo>
                    <a:pt x="7036" y="607703"/>
                    <a:pt x="0" y="590718"/>
                    <a:pt x="0" y="573007"/>
                  </a:cubicBezTo>
                  <a:lnTo>
                    <a:pt x="0" y="66779"/>
                  </a:lnTo>
                  <a:cubicBezTo>
                    <a:pt x="0" y="49068"/>
                    <a:pt x="7036" y="32082"/>
                    <a:pt x="19559" y="19559"/>
                  </a:cubicBezTo>
                  <a:cubicBezTo>
                    <a:pt x="32082" y="7036"/>
                    <a:pt x="49068" y="0"/>
                    <a:pt x="66779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8E7818D-A364-60AF-E99F-45664902A220}"/>
                </a:ext>
              </a:extLst>
            </p:cNvPr>
            <p:cNvSpPr txBox="1"/>
            <p:nvPr/>
          </p:nvSpPr>
          <p:spPr>
            <a:xfrm>
              <a:off x="0" y="-28575"/>
              <a:ext cx="1587500" cy="668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7">
            <a:extLst>
              <a:ext uri="{FF2B5EF4-FFF2-40B4-BE49-F238E27FC236}">
                <a16:creationId xmlns:a16="http://schemas.microsoft.com/office/drawing/2014/main" id="{2F5C5D38-1376-0B15-E439-85165D8766AD}"/>
              </a:ext>
            </a:extLst>
          </p:cNvPr>
          <p:cNvGrpSpPr/>
          <p:nvPr/>
        </p:nvGrpSpPr>
        <p:grpSpPr>
          <a:xfrm>
            <a:off x="1049239" y="1607915"/>
            <a:ext cx="5217030" cy="2196445"/>
            <a:chOff x="0" y="-28575"/>
            <a:chExt cx="1587500" cy="668361"/>
          </a:xfrm>
        </p:grpSpPr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0A0637DE-597E-1B29-3494-269C4DC4A2E4}"/>
                </a:ext>
              </a:extLst>
            </p:cNvPr>
            <p:cNvSpPr/>
            <p:nvPr/>
          </p:nvSpPr>
          <p:spPr>
            <a:xfrm>
              <a:off x="0" y="0"/>
              <a:ext cx="1587500" cy="639786"/>
            </a:xfrm>
            <a:custGeom>
              <a:avLst/>
              <a:gdLst/>
              <a:ahLst/>
              <a:cxnLst/>
              <a:rect l="l" t="t" r="r" b="b"/>
              <a:pathLst>
                <a:path w="1587500" h="639786">
                  <a:moveTo>
                    <a:pt x="66779" y="0"/>
                  </a:moveTo>
                  <a:lnTo>
                    <a:pt x="1520721" y="0"/>
                  </a:lnTo>
                  <a:cubicBezTo>
                    <a:pt x="1538432" y="0"/>
                    <a:pt x="1555418" y="7036"/>
                    <a:pt x="1567941" y="19559"/>
                  </a:cubicBezTo>
                  <a:cubicBezTo>
                    <a:pt x="1580464" y="32082"/>
                    <a:pt x="1587500" y="49068"/>
                    <a:pt x="1587500" y="66779"/>
                  </a:cubicBezTo>
                  <a:lnTo>
                    <a:pt x="1587500" y="573007"/>
                  </a:lnTo>
                  <a:cubicBezTo>
                    <a:pt x="1587500" y="590718"/>
                    <a:pt x="1580464" y="607703"/>
                    <a:pt x="1567941" y="620227"/>
                  </a:cubicBezTo>
                  <a:cubicBezTo>
                    <a:pt x="1555418" y="632750"/>
                    <a:pt x="1538432" y="639786"/>
                    <a:pt x="1520721" y="639786"/>
                  </a:cubicBezTo>
                  <a:lnTo>
                    <a:pt x="66779" y="639786"/>
                  </a:lnTo>
                  <a:cubicBezTo>
                    <a:pt x="49068" y="639786"/>
                    <a:pt x="32082" y="632750"/>
                    <a:pt x="19559" y="620227"/>
                  </a:cubicBezTo>
                  <a:cubicBezTo>
                    <a:pt x="7036" y="607703"/>
                    <a:pt x="0" y="590718"/>
                    <a:pt x="0" y="573007"/>
                  </a:cubicBezTo>
                  <a:lnTo>
                    <a:pt x="0" y="66779"/>
                  </a:lnTo>
                  <a:cubicBezTo>
                    <a:pt x="0" y="49068"/>
                    <a:pt x="7036" y="32082"/>
                    <a:pt x="19559" y="19559"/>
                  </a:cubicBezTo>
                  <a:cubicBezTo>
                    <a:pt x="32082" y="7036"/>
                    <a:pt x="49068" y="0"/>
                    <a:pt x="66779" y="0"/>
                  </a:cubicBezTo>
                  <a:close/>
                </a:path>
              </a:pathLst>
            </a:custGeom>
            <a:solidFill>
              <a:srgbClr val="49CFFA"/>
            </a:solidFill>
          </p:spPr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F3FA733A-6E10-8745-F1FE-EF912E253972}"/>
                </a:ext>
              </a:extLst>
            </p:cNvPr>
            <p:cNvSpPr txBox="1"/>
            <p:nvPr/>
          </p:nvSpPr>
          <p:spPr>
            <a:xfrm>
              <a:off x="0" y="-28575"/>
              <a:ext cx="1587500" cy="668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2" name="Group 10">
            <a:extLst>
              <a:ext uri="{FF2B5EF4-FFF2-40B4-BE49-F238E27FC236}">
                <a16:creationId xmlns:a16="http://schemas.microsoft.com/office/drawing/2014/main" id="{90BCCC4B-DF32-3AE9-6EA5-BF275D72E570}"/>
              </a:ext>
            </a:extLst>
          </p:cNvPr>
          <p:cNvGrpSpPr/>
          <p:nvPr/>
        </p:nvGrpSpPr>
        <p:grpSpPr>
          <a:xfrm>
            <a:off x="6551431" y="3845534"/>
            <a:ext cx="5953132" cy="6155998"/>
            <a:chOff x="0" y="-28575"/>
            <a:chExt cx="1587500" cy="1641598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1FE17C5-2D5D-7594-E01E-755649C1D5DE}"/>
                </a:ext>
              </a:extLst>
            </p:cNvPr>
            <p:cNvSpPr/>
            <p:nvPr/>
          </p:nvSpPr>
          <p:spPr>
            <a:xfrm>
              <a:off x="0" y="0"/>
              <a:ext cx="1587500" cy="1613023"/>
            </a:xfrm>
            <a:custGeom>
              <a:avLst/>
              <a:gdLst/>
              <a:ahLst/>
              <a:cxnLst/>
              <a:rect l="l" t="t" r="r" b="b"/>
              <a:pathLst>
                <a:path w="1587500" h="1613023">
                  <a:moveTo>
                    <a:pt x="39014" y="0"/>
                  </a:moveTo>
                  <a:lnTo>
                    <a:pt x="1548486" y="0"/>
                  </a:lnTo>
                  <a:cubicBezTo>
                    <a:pt x="1558833" y="0"/>
                    <a:pt x="1568756" y="4110"/>
                    <a:pt x="1576073" y="11427"/>
                  </a:cubicBezTo>
                  <a:cubicBezTo>
                    <a:pt x="1583390" y="18744"/>
                    <a:pt x="1587500" y="28667"/>
                    <a:pt x="1587500" y="39014"/>
                  </a:cubicBezTo>
                  <a:lnTo>
                    <a:pt x="1587500" y="1574008"/>
                  </a:lnTo>
                  <a:cubicBezTo>
                    <a:pt x="1587500" y="1584356"/>
                    <a:pt x="1583390" y="1594279"/>
                    <a:pt x="1576073" y="1601596"/>
                  </a:cubicBezTo>
                  <a:cubicBezTo>
                    <a:pt x="1568756" y="1608912"/>
                    <a:pt x="1558833" y="1613023"/>
                    <a:pt x="1548486" y="1613023"/>
                  </a:cubicBezTo>
                  <a:lnTo>
                    <a:pt x="39014" y="1613023"/>
                  </a:lnTo>
                  <a:cubicBezTo>
                    <a:pt x="28667" y="1613023"/>
                    <a:pt x="18744" y="1608912"/>
                    <a:pt x="11427" y="1601596"/>
                  </a:cubicBezTo>
                  <a:cubicBezTo>
                    <a:pt x="4110" y="1594279"/>
                    <a:pt x="0" y="1584356"/>
                    <a:pt x="0" y="1574008"/>
                  </a:cubicBezTo>
                  <a:lnTo>
                    <a:pt x="0" y="39014"/>
                  </a:lnTo>
                  <a:cubicBezTo>
                    <a:pt x="0" y="28667"/>
                    <a:pt x="4110" y="18744"/>
                    <a:pt x="11427" y="11427"/>
                  </a:cubicBezTo>
                  <a:cubicBezTo>
                    <a:pt x="18744" y="4110"/>
                    <a:pt x="28667" y="0"/>
                    <a:pt x="390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F780C818-38BD-6E0E-20CA-B66C79DF7932}"/>
                </a:ext>
              </a:extLst>
            </p:cNvPr>
            <p:cNvSpPr txBox="1"/>
            <p:nvPr/>
          </p:nvSpPr>
          <p:spPr>
            <a:xfrm>
              <a:off x="0" y="-28575"/>
              <a:ext cx="1587500" cy="164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6" name="Group 13">
            <a:extLst>
              <a:ext uri="{FF2B5EF4-FFF2-40B4-BE49-F238E27FC236}">
                <a16:creationId xmlns:a16="http://schemas.microsoft.com/office/drawing/2014/main" id="{40540846-A9C4-D2E0-9990-33014F86660D}"/>
              </a:ext>
            </a:extLst>
          </p:cNvPr>
          <p:cNvGrpSpPr/>
          <p:nvPr/>
        </p:nvGrpSpPr>
        <p:grpSpPr>
          <a:xfrm>
            <a:off x="609322" y="3845534"/>
            <a:ext cx="5953132" cy="6155998"/>
            <a:chOff x="0" y="-28575"/>
            <a:chExt cx="1587500" cy="1641598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44E66C76-5508-F013-361D-9B54B78CAFBC}"/>
                </a:ext>
              </a:extLst>
            </p:cNvPr>
            <p:cNvSpPr/>
            <p:nvPr/>
          </p:nvSpPr>
          <p:spPr>
            <a:xfrm>
              <a:off x="0" y="0"/>
              <a:ext cx="1587500" cy="1613023"/>
            </a:xfrm>
            <a:custGeom>
              <a:avLst/>
              <a:gdLst/>
              <a:ahLst/>
              <a:cxnLst/>
              <a:rect l="l" t="t" r="r" b="b"/>
              <a:pathLst>
                <a:path w="1587500" h="1613023">
                  <a:moveTo>
                    <a:pt x="39014" y="0"/>
                  </a:moveTo>
                  <a:lnTo>
                    <a:pt x="1548486" y="0"/>
                  </a:lnTo>
                  <a:cubicBezTo>
                    <a:pt x="1558833" y="0"/>
                    <a:pt x="1568756" y="4110"/>
                    <a:pt x="1576073" y="11427"/>
                  </a:cubicBezTo>
                  <a:cubicBezTo>
                    <a:pt x="1583390" y="18744"/>
                    <a:pt x="1587500" y="28667"/>
                    <a:pt x="1587500" y="39014"/>
                  </a:cubicBezTo>
                  <a:lnTo>
                    <a:pt x="1587500" y="1574008"/>
                  </a:lnTo>
                  <a:cubicBezTo>
                    <a:pt x="1587500" y="1584356"/>
                    <a:pt x="1583390" y="1594279"/>
                    <a:pt x="1576073" y="1601596"/>
                  </a:cubicBezTo>
                  <a:cubicBezTo>
                    <a:pt x="1568756" y="1608912"/>
                    <a:pt x="1558833" y="1613023"/>
                    <a:pt x="1548486" y="1613023"/>
                  </a:cubicBezTo>
                  <a:lnTo>
                    <a:pt x="39014" y="1613023"/>
                  </a:lnTo>
                  <a:cubicBezTo>
                    <a:pt x="28667" y="1613023"/>
                    <a:pt x="18744" y="1608912"/>
                    <a:pt x="11427" y="1601596"/>
                  </a:cubicBezTo>
                  <a:cubicBezTo>
                    <a:pt x="4110" y="1594279"/>
                    <a:pt x="0" y="1584356"/>
                    <a:pt x="0" y="1574008"/>
                  </a:cubicBezTo>
                  <a:lnTo>
                    <a:pt x="0" y="39014"/>
                  </a:lnTo>
                  <a:cubicBezTo>
                    <a:pt x="0" y="28667"/>
                    <a:pt x="4110" y="18744"/>
                    <a:pt x="11427" y="11427"/>
                  </a:cubicBezTo>
                  <a:cubicBezTo>
                    <a:pt x="18744" y="4110"/>
                    <a:pt x="28667" y="0"/>
                    <a:pt x="390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EC709CA9-79FE-1463-D94C-F08FBE674A49}"/>
                </a:ext>
              </a:extLst>
            </p:cNvPr>
            <p:cNvSpPr txBox="1"/>
            <p:nvPr/>
          </p:nvSpPr>
          <p:spPr>
            <a:xfrm>
              <a:off x="0" y="-28575"/>
              <a:ext cx="1587500" cy="16415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8" name="AutoShape 16">
            <a:extLst>
              <a:ext uri="{FF2B5EF4-FFF2-40B4-BE49-F238E27FC236}">
                <a16:creationId xmlns:a16="http://schemas.microsoft.com/office/drawing/2014/main" id="{C850B0F6-3DFE-3B22-E900-2E46FE372E85}"/>
              </a:ext>
            </a:extLst>
          </p:cNvPr>
          <p:cNvSpPr/>
          <p:nvPr/>
        </p:nvSpPr>
        <p:spPr>
          <a:xfrm flipV="1">
            <a:off x="2306592" y="6849842"/>
            <a:ext cx="3700776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2" name="Group 17">
            <a:extLst>
              <a:ext uri="{FF2B5EF4-FFF2-40B4-BE49-F238E27FC236}">
                <a16:creationId xmlns:a16="http://schemas.microsoft.com/office/drawing/2014/main" id="{B19A7597-FD26-A3BD-C5C6-26E6D7DDFBAE}"/>
              </a:ext>
            </a:extLst>
          </p:cNvPr>
          <p:cNvGrpSpPr/>
          <p:nvPr/>
        </p:nvGrpSpPr>
        <p:grpSpPr>
          <a:xfrm>
            <a:off x="5945782" y="2395999"/>
            <a:ext cx="1368320" cy="1368320"/>
            <a:chOff x="16497" y="16497"/>
            <a:chExt cx="779807" cy="779807"/>
          </a:xfrm>
        </p:grpSpPr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0E0543A3-1BB9-0DF1-CA98-328E6BE3BBDA}"/>
                </a:ext>
              </a:extLst>
            </p:cNvPr>
            <p:cNvSpPr/>
            <p:nvPr/>
          </p:nvSpPr>
          <p:spPr>
            <a:xfrm>
              <a:off x="16497" y="16497"/>
              <a:ext cx="779807" cy="779807"/>
            </a:xfrm>
            <a:custGeom>
              <a:avLst/>
              <a:gdLst/>
              <a:ahLst/>
              <a:cxnLst/>
              <a:rect l="l" t="t" r="r" b="b"/>
              <a:pathLst>
                <a:path w="779807" h="779807">
                  <a:moveTo>
                    <a:pt x="415849" y="11264"/>
                  </a:moveTo>
                  <a:lnTo>
                    <a:pt x="480599" y="80544"/>
                  </a:lnTo>
                  <a:cubicBezTo>
                    <a:pt x="497085" y="98183"/>
                    <a:pt x="520391" y="107837"/>
                    <a:pt x="544521" y="107021"/>
                  </a:cubicBezTo>
                  <a:lnTo>
                    <a:pt x="639295" y="103818"/>
                  </a:lnTo>
                  <a:cubicBezTo>
                    <a:pt x="649124" y="103486"/>
                    <a:pt x="658651" y="107245"/>
                    <a:pt x="665606" y="114200"/>
                  </a:cubicBezTo>
                  <a:cubicBezTo>
                    <a:pt x="672561" y="121154"/>
                    <a:pt x="676320" y="130682"/>
                    <a:pt x="675988" y="140511"/>
                  </a:cubicBezTo>
                  <a:lnTo>
                    <a:pt x="672785" y="235285"/>
                  </a:lnTo>
                  <a:cubicBezTo>
                    <a:pt x="671969" y="259415"/>
                    <a:pt x="681623" y="282721"/>
                    <a:pt x="699262" y="299207"/>
                  </a:cubicBezTo>
                  <a:lnTo>
                    <a:pt x="768542" y="363957"/>
                  </a:lnTo>
                  <a:cubicBezTo>
                    <a:pt x="775728" y="370673"/>
                    <a:pt x="779806" y="380068"/>
                    <a:pt x="779806" y="389903"/>
                  </a:cubicBezTo>
                  <a:cubicBezTo>
                    <a:pt x="779806" y="399738"/>
                    <a:pt x="775728" y="409133"/>
                    <a:pt x="768542" y="415849"/>
                  </a:cubicBezTo>
                  <a:lnTo>
                    <a:pt x="699262" y="480599"/>
                  </a:lnTo>
                  <a:cubicBezTo>
                    <a:pt x="681623" y="497085"/>
                    <a:pt x="671969" y="520391"/>
                    <a:pt x="672785" y="544521"/>
                  </a:cubicBezTo>
                  <a:lnTo>
                    <a:pt x="675988" y="639295"/>
                  </a:lnTo>
                  <a:cubicBezTo>
                    <a:pt x="676320" y="649124"/>
                    <a:pt x="672561" y="658651"/>
                    <a:pt x="665606" y="665606"/>
                  </a:cubicBezTo>
                  <a:cubicBezTo>
                    <a:pt x="658651" y="672561"/>
                    <a:pt x="649124" y="676320"/>
                    <a:pt x="639295" y="675988"/>
                  </a:cubicBezTo>
                  <a:lnTo>
                    <a:pt x="544521" y="672785"/>
                  </a:lnTo>
                  <a:cubicBezTo>
                    <a:pt x="520391" y="671969"/>
                    <a:pt x="497085" y="681623"/>
                    <a:pt x="480599" y="699262"/>
                  </a:cubicBezTo>
                  <a:lnTo>
                    <a:pt x="415849" y="768542"/>
                  </a:lnTo>
                  <a:cubicBezTo>
                    <a:pt x="409133" y="775728"/>
                    <a:pt x="399738" y="779806"/>
                    <a:pt x="389903" y="779806"/>
                  </a:cubicBezTo>
                  <a:cubicBezTo>
                    <a:pt x="380068" y="779806"/>
                    <a:pt x="370673" y="775728"/>
                    <a:pt x="363957" y="768542"/>
                  </a:cubicBezTo>
                  <a:lnTo>
                    <a:pt x="299207" y="699262"/>
                  </a:lnTo>
                  <a:cubicBezTo>
                    <a:pt x="282721" y="681623"/>
                    <a:pt x="259415" y="671969"/>
                    <a:pt x="235285" y="672785"/>
                  </a:cubicBezTo>
                  <a:lnTo>
                    <a:pt x="140511" y="675988"/>
                  </a:lnTo>
                  <a:cubicBezTo>
                    <a:pt x="130682" y="676320"/>
                    <a:pt x="121154" y="672561"/>
                    <a:pt x="114200" y="665606"/>
                  </a:cubicBezTo>
                  <a:cubicBezTo>
                    <a:pt x="107245" y="658651"/>
                    <a:pt x="103486" y="649124"/>
                    <a:pt x="103818" y="639295"/>
                  </a:cubicBezTo>
                  <a:lnTo>
                    <a:pt x="107021" y="544521"/>
                  </a:lnTo>
                  <a:cubicBezTo>
                    <a:pt x="107837" y="520391"/>
                    <a:pt x="98183" y="497085"/>
                    <a:pt x="80544" y="480599"/>
                  </a:cubicBezTo>
                  <a:lnTo>
                    <a:pt x="11264" y="415849"/>
                  </a:lnTo>
                  <a:cubicBezTo>
                    <a:pt x="4078" y="409133"/>
                    <a:pt x="0" y="399738"/>
                    <a:pt x="0" y="389903"/>
                  </a:cubicBezTo>
                  <a:cubicBezTo>
                    <a:pt x="0" y="380068"/>
                    <a:pt x="4078" y="370673"/>
                    <a:pt x="11264" y="363957"/>
                  </a:cubicBezTo>
                  <a:lnTo>
                    <a:pt x="80544" y="299207"/>
                  </a:lnTo>
                  <a:cubicBezTo>
                    <a:pt x="98183" y="282721"/>
                    <a:pt x="107837" y="259415"/>
                    <a:pt x="107021" y="235285"/>
                  </a:cubicBezTo>
                  <a:lnTo>
                    <a:pt x="103818" y="140511"/>
                  </a:lnTo>
                  <a:cubicBezTo>
                    <a:pt x="103486" y="130682"/>
                    <a:pt x="107245" y="121154"/>
                    <a:pt x="114200" y="114200"/>
                  </a:cubicBezTo>
                  <a:cubicBezTo>
                    <a:pt x="121154" y="107245"/>
                    <a:pt x="130682" y="103486"/>
                    <a:pt x="140511" y="103818"/>
                  </a:cubicBezTo>
                  <a:lnTo>
                    <a:pt x="235285" y="107021"/>
                  </a:lnTo>
                  <a:cubicBezTo>
                    <a:pt x="259415" y="107837"/>
                    <a:pt x="282721" y="98183"/>
                    <a:pt x="299207" y="80544"/>
                  </a:cubicBezTo>
                  <a:lnTo>
                    <a:pt x="363957" y="11264"/>
                  </a:lnTo>
                  <a:cubicBezTo>
                    <a:pt x="370673" y="4078"/>
                    <a:pt x="380068" y="0"/>
                    <a:pt x="389903" y="0"/>
                  </a:cubicBezTo>
                  <a:cubicBezTo>
                    <a:pt x="399738" y="0"/>
                    <a:pt x="409133" y="4078"/>
                    <a:pt x="415849" y="11264"/>
                  </a:cubicBezTo>
                  <a:close/>
                </a:path>
              </a:pathLst>
            </a:custGeom>
            <a:solidFill>
              <a:srgbClr val="A5D9EF"/>
            </a:solidFill>
          </p:spPr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148B4D2E-016F-CFC8-38D1-FBB8DC3FDCED}"/>
                </a:ext>
              </a:extLst>
            </p:cNvPr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4" name="AutoShape 20">
            <a:extLst>
              <a:ext uri="{FF2B5EF4-FFF2-40B4-BE49-F238E27FC236}">
                <a16:creationId xmlns:a16="http://schemas.microsoft.com/office/drawing/2014/main" id="{B8AEAE10-B226-AE53-0416-7DA2B74BB776}"/>
              </a:ext>
            </a:extLst>
          </p:cNvPr>
          <p:cNvSpPr/>
          <p:nvPr/>
        </p:nvSpPr>
        <p:spPr>
          <a:xfrm>
            <a:off x="2310496" y="5563847"/>
            <a:ext cx="3696872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21">
            <a:extLst>
              <a:ext uri="{FF2B5EF4-FFF2-40B4-BE49-F238E27FC236}">
                <a16:creationId xmlns:a16="http://schemas.microsoft.com/office/drawing/2014/main" id="{11B0AB8F-A517-46EA-11F7-1761A903894B}"/>
              </a:ext>
            </a:extLst>
          </p:cNvPr>
          <p:cNvSpPr/>
          <p:nvPr/>
        </p:nvSpPr>
        <p:spPr>
          <a:xfrm>
            <a:off x="2306592" y="8144607"/>
            <a:ext cx="3700776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2">
            <a:extLst>
              <a:ext uri="{FF2B5EF4-FFF2-40B4-BE49-F238E27FC236}">
                <a16:creationId xmlns:a16="http://schemas.microsoft.com/office/drawing/2014/main" id="{518425E8-AE12-3325-DDDA-DF607999D7C1}"/>
              </a:ext>
            </a:extLst>
          </p:cNvPr>
          <p:cNvSpPr/>
          <p:nvPr/>
        </p:nvSpPr>
        <p:spPr>
          <a:xfrm>
            <a:off x="2310496" y="9350132"/>
            <a:ext cx="3696872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23">
            <a:extLst>
              <a:ext uri="{FF2B5EF4-FFF2-40B4-BE49-F238E27FC236}">
                <a16:creationId xmlns:a16="http://schemas.microsoft.com/office/drawing/2014/main" id="{4D6E712D-FBAA-8471-D0F9-CEF1ED9FCF9E}"/>
              </a:ext>
            </a:extLst>
          </p:cNvPr>
          <p:cNvSpPr/>
          <p:nvPr/>
        </p:nvSpPr>
        <p:spPr>
          <a:xfrm>
            <a:off x="7346564" y="6849842"/>
            <a:ext cx="3710372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2" name="AutoShape 24">
            <a:extLst>
              <a:ext uri="{FF2B5EF4-FFF2-40B4-BE49-F238E27FC236}">
                <a16:creationId xmlns:a16="http://schemas.microsoft.com/office/drawing/2014/main" id="{EC3058EA-D475-5E80-9B34-818B611379A2}"/>
              </a:ext>
            </a:extLst>
          </p:cNvPr>
          <p:cNvSpPr/>
          <p:nvPr/>
        </p:nvSpPr>
        <p:spPr>
          <a:xfrm>
            <a:off x="7363969" y="8144607"/>
            <a:ext cx="3692967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4" name="AutoShape 25">
            <a:extLst>
              <a:ext uri="{FF2B5EF4-FFF2-40B4-BE49-F238E27FC236}">
                <a16:creationId xmlns:a16="http://schemas.microsoft.com/office/drawing/2014/main" id="{80B3C2C4-5E9F-74E8-2A00-A629CDFC939E}"/>
              </a:ext>
            </a:extLst>
          </p:cNvPr>
          <p:cNvSpPr/>
          <p:nvPr/>
        </p:nvSpPr>
        <p:spPr>
          <a:xfrm flipV="1">
            <a:off x="7380903" y="9338898"/>
            <a:ext cx="3645871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26">
            <a:extLst>
              <a:ext uri="{FF2B5EF4-FFF2-40B4-BE49-F238E27FC236}">
                <a16:creationId xmlns:a16="http://schemas.microsoft.com/office/drawing/2014/main" id="{C08D7D84-4DB7-5347-EA75-04C5B1BE33C4}"/>
              </a:ext>
            </a:extLst>
          </p:cNvPr>
          <p:cNvSpPr/>
          <p:nvPr/>
        </p:nvSpPr>
        <p:spPr>
          <a:xfrm>
            <a:off x="7363969" y="5563847"/>
            <a:ext cx="3696872" cy="0"/>
          </a:xfrm>
          <a:prstGeom prst="line">
            <a:avLst/>
          </a:prstGeom>
          <a:ln w="9525" cap="flat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Freeform 28">
            <a:extLst>
              <a:ext uri="{FF2B5EF4-FFF2-40B4-BE49-F238E27FC236}">
                <a16:creationId xmlns:a16="http://schemas.microsoft.com/office/drawing/2014/main" id="{92D23B3B-D68A-078B-EA12-5220CECE4D9F}"/>
              </a:ext>
            </a:extLst>
          </p:cNvPr>
          <p:cNvSpPr/>
          <p:nvPr/>
        </p:nvSpPr>
        <p:spPr>
          <a:xfrm>
            <a:off x="6065277" y="4476422"/>
            <a:ext cx="1012544" cy="1012544"/>
          </a:xfrm>
          <a:custGeom>
            <a:avLst/>
            <a:gdLst/>
            <a:ahLst/>
            <a:cxnLst/>
            <a:rect l="l" t="t" r="r" b="b"/>
            <a:pathLst>
              <a:path w="1012544" h="1012544">
                <a:moveTo>
                  <a:pt x="0" y="0"/>
                </a:moveTo>
                <a:lnTo>
                  <a:pt x="1012544" y="0"/>
                </a:lnTo>
                <a:lnTo>
                  <a:pt x="1012544" y="1012544"/>
                </a:lnTo>
                <a:lnTo>
                  <a:pt x="0" y="1012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29">
            <a:extLst>
              <a:ext uri="{FF2B5EF4-FFF2-40B4-BE49-F238E27FC236}">
                <a16:creationId xmlns:a16="http://schemas.microsoft.com/office/drawing/2014/main" id="{97B7AE06-5E1E-5082-FC55-09160F9D6162}"/>
              </a:ext>
            </a:extLst>
          </p:cNvPr>
          <p:cNvSpPr/>
          <p:nvPr/>
        </p:nvSpPr>
        <p:spPr>
          <a:xfrm>
            <a:off x="6124586" y="5831363"/>
            <a:ext cx="916605" cy="748860"/>
          </a:xfrm>
          <a:custGeom>
            <a:avLst/>
            <a:gdLst/>
            <a:ahLst/>
            <a:cxnLst/>
            <a:rect l="l" t="t" r="r" b="b"/>
            <a:pathLst>
              <a:path w="916605" h="748860">
                <a:moveTo>
                  <a:pt x="0" y="0"/>
                </a:moveTo>
                <a:lnTo>
                  <a:pt x="916605" y="0"/>
                </a:lnTo>
                <a:lnTo>
                  <a:pt x="916605" y="748860"/>
                </a:lnTo>
                <a:lnTo>
                  <a:pt x="0" y="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30">
            <a:extLst>
              <a:ext uri="{FF2B5EF4-FFF2-40B4-BE49-F238E27FC236}">
                <a16:creationId xmlns:a16="http://schemas.microsoft.com/office/drawing/2014/main" id="{A3AEFC66-6811-3506-5536-53A0E67357CB}"/>
              </a:ext>
            </a:extLst>
          </p:cNvPr>
          <p:cNvSpPr/>
          <p:nvPr/>
        </p:nvSpPr>
        <p:spPr>
          <a:xfrm>
            <a:off x="6051506" y="7094835"/>
            <a:ext cx="1010043" cy="771306"/>
          </a:xfrm>
          <a:custGeom>
            <a:avLst/>
            <a:gdLst/>
            <a:ahLst/>
            <a:cxnLst/>
            <a:rect l="l" t="t" r="r" b="b"/>
            <a:pathLst>
              <a:path w="1010043" h="771306">
                <a:moveTo>
                  <a:pt x="0" y="0"/>
                </a:moveTo>
                <a:lnTo>
                  <a:pt x="1010043" y="0"/>
                </a:lnTo>
                <a:lnTo>
                  <a:pt x="1010043" y="771305"/>
                </a:lnTo>
                <a:lnTo>
                  <a:pt x="0" y="7713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DEB2780-8A92-F76D-A09A-362EB5811EF8}"/>
              </a:ext>
            </a:extLst>
          </p:cNvPr>
          <p:cNvSpPr/>
          <p:nvPr/>
        </p:nvSpPr>
        <p:spPr>
          <a:xfrm>
            <a:off x="6267437" y="8139409"/>
            <a:ext cx="580280" cy="1003630"/>
          </a:xfrm>
          <a:custGeom>
            <a:avLst/>
            <a:gdLst/>
            <a:ahLst/>
            <a:cxnLst/>
            <a:rect l="l" t="t" r="r" b="b"/>
            <a:pathLst>
              <a:path w="580280" h="1003630">
                <a:moveTo>
                  <a:pt x="0" y="0"/>
                </a:moveTo>
                <a:lnTo>
                  <a:pt x="580280" y="0"/>
                </a:lnTo>
                <a:lnTo>
                  <a:pt x="580280" y="1003630"/>
                </a:lnTo>
                <a:lnTo>
                  <a:pt x="0" y="1003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32">
            <a:extLst>
              <a:ext uri="{FF2B5EF4-FFF2-40B4-BE49-F238E27FC236}">
                <a16:creationId xmlns:a16="http://schemas.microsoft.com/office/drawing/2014/main" id="{21EFC630-AB6A-D884-E7DD-FC2E5E76E733}"/>
              </a:ext>
            </a:extLst>
          </p:cNvPr>
          <p:cNvSpPr txBox="1"/>
          <p:nvPr/>
        </p:nvSpPr>
        <p:spPr>
          <a:xfrm>
            <a:off x="7959110" y="6049985"/>
            <a:ext cx="2825134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Stores both raw and transformed data</a:t>
            </a:r>
          </a:p>
        </p:txBody>
      </p:sp>
      <p:sp>
        <p:nvSpPr>
          <p:cNvPr id="68" name="TextBox 33">
            <a:extLst>
              <a:ext uri="{FF2B5EF4-FFF2-40B4-BE49-F238E27FC236}">
                <a16:creationId xmlns:a16="http://schemas.microsoft.com/office/drawing/2014/main" id="{3765002B-C608-64D7-7CAB-12A3423CB631}"/>
              </a:ext>
            </a:extLst>
          </p:cNvPr>
          <p:cNvSpPr txBox="1"/>
          <p:nvPr/>
        </p:nvSpPr>
        <p:spPr>
          <a:xfrm>
            <a:off x="7963015" y="8456787"/>
            <a:ext cx="2825134" cy="88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Data warehouses with vast processing power</a:t>
            </a:r>
          </a:p>
          <a:p>
            <a:pPr algn="r">
              <a:lnSpc>
                <a:spcPts val="2333"/>
              </a:lnSpc>
            </a:pPr>
            <a:endParaRPr lang="en-US" sz="1944">
              <a:solidFill>
                <a:srgbClr val="40404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0" name="TextBox 34">
            <a:extLst>
              <a:ext uri="{FF2B5EF4-FFF2-40B4-BE49-F238E27FC236}">
                <a16:creationId xmlns:a16="http://schemas.microsoft.com/office/drawing/2014/main" id="{0C13354F-095E-7534-237B-D7E69FCD7F7C}"/>
              </a:ext>
            </a:extLst>
          </p:cNvPr>
          <p:cNvSpPr txBox="1"/>
          <p:nvPr/>
        </p:nvSpPr>
        <p:spPr>
          <a:xfrm>
            <a:off x="6125752" y="2745812"/>
            <a:ext cx="1008378" cy="592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1"/>
              </a:lnSpc>
            </a:pPr>
            <a:r>
              <a:rPr lang="en-US" sz="3408" b="1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VS</a:t>
            </a:r>
          </a:p>
        </p:txBody>
      </p:sp>
      <p:sp>
        <p:nvSpPr>
          <p:cNvPr id="72" name="TextBox 35">
            <a:extLst>
              <a:ext uri="{FF2B5EF4-FFF2-40B4-BE49-F238E27FC236}">
                <a16:creationId xmlns:a16="http://schemas.microsoft.com/office/drawing/2014/main" id="{03CD894F-BD38-5E11-C3FB-2E4DAA7CC4B7}"/>
              </a:ext>
            </a:extLst>
          </p:cNvPr>
          <p:cNvSpPr txBox="1"/>
          <p:nvPr/>
        </p:nvSpPr>
        <p:spPr>
          <a:xfrm>
            <a:off x="1921722" y="2702943"/>
            <a:ext cx="3995364" cy="41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3164" b="1" spc="158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ETL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D846CE41-8325-2E53-707A-1810B61408C5}"/>
              </a:ext>
            </a:extLst>
          </p:cNvPr>
          <p:cNvSpPr txBox="1"/>
          <p:nvPr/>
        </p:nvSpPr>
        <p:spPr>
          <a:xfrm>
            <a:off x="2310496" y="4617006"/>
            <a:ext cx="3696872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Before loading to the target system</a:t>
            </a:r>
          </a:p>
        </p:txBody>
      </p:sp>
      <p:sp>
        <p:nvSpPr>
          <p:cNvPr id="76" name="TextBox 37">
            <a:extLst>
              <a:ext uri="{FF2B5EF4-FFF2-40B4-BE49-F238E27FC236}">
                <a16:creationId xmlns:a16="http://schemas.microsoft.com/office/drawing/2014/main" id="{8F80897A-528E-8552-1BDB-F9A510B4FCCD}"/>
              </a:ext>
            </a:extLst>
          </p:cNvPr>
          <p:cNvSpPr txBox="1"/>
          <p:nvPr/>
        </p:nvSpPr>
        <p:spPr>
          <a:xfrm>
            <a:off x="7963015" y="4617006"/>
            <a:ext cx="2825134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After loading to the target system</a:t>
            </a:r>
          </a:p>
        </p:txBody>
      </p:sp>
      <p:sp>
        <p:nvSpPr>
          <p:cNvPr id="78" name="TextBox 38">
            <a:extLst>
              <a:ext uri="{FF2B5EF4-FFF2-40B4-BE49-F238E27FC236}">
                <a16:creationId xmlns:a16="http://schemas.microsoft.com/office/drawing/2014/main" id="{F09032A7-F361-8BAA-1BEE-F400F1F17548}"/>
              </a:ext>
            </a:extLst>
          </p:cNvPr>
          <p:cNvSpPr txBox="1"/>
          <p:nvPr/>
        </p:nvSpPr>
        <p:spPr>
          <a:xfrm>
            <a:off x="7788430" y="7195479"/>
            <a:ext cx="2995814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Uses the power of the target system</a:t>
            </a:r>
          </a:p>
        </p:txBody>
      </p:sp>
      <p:sp>
        <p:nvSpPr>
          <p:cNvPr id="80" name="TextBox 39">
            <a:extLst>
              <a:ext uri="{FF2B5EF4-FFF2-40B4-BE49-F238E27FC236}">
                <a16:creationId xmlns:a16="http://schemas.microsoft.com/office/drawing/2014/main" id="{D377E497-F052-C289-AB71-A9C6E831C9A0}"/>
              </a:ext>
            </a:extLst>
          </p:cNvPr>
          <p:cNvSpPr txBox="1"/>
          <p:nvPr/>
        </p:nvSpPr>
        <p:spPr>
          <a:xfrm>
            <a:off x="7347434" y="2702943"/>
            <a:ext cx="3995364" cy="417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4"/>
              </a:lnSpc>
            </a:pPr>
            <a:r>
              <a:rPr lang="en-US" sz="3164" b="1" spc="158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ELT</a:t>
            </a:r>
          </a:p>
        </p:txBody>
      </p:sp>
      <p:sp>
        <p:nvSpPr>
          <p:cNvPr id="82" name="TextBox 40">
            <a:extLst>
              <a:ext uri="{FF2B5EF4-FFF2-40B4-BE49-F238E27FC236}">
                <a16:creationId xmlns:a16="http://schemas.microsoft.com/office/drawing/2014/main" id="{DF63421F-4779-EDCB-310A-EF1C4DB7C005}"/>
              </a:ext>
            </a:extLst>
          </p:cNvPr>
          <p:cNvSpPr txBox="1"/>
          <p:nvPr/>
        </p:nvSpPr>
        <p:spPr>
          <a:xfrm>
            <a:off x="2310496" y="5904465"/>
            <a:ext cx="3696872" cy="300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Stores only transformed data</a:t>
            </a:r>
          </a:p>
        </p:txBody>
      </p:sp>
      <p:sp>
        <p:nvSpPr>
          <p:cNvPr id="84" name="TextBox 41">
            <a:extLst>
              <a:ext uri="{FF2B5EF4-FFF2-40B4-BE49-F238E27FC236}">
                <a16:creationId xmlns:a16="http://schemas.microsoft.com/office/drawing/2014/main" id="{437F3A0B-6ACC-BA8B-EA71-D2D69C92ED76}"/>
              </a:ext>
            </a:extLst>
          </p:cNvPr>
          <p:cNvSpPr txBox="1"/>
          <p:nvPr/>
        </p:nvSpPr>
        <p:spPr>
          <a:xfrm>
            <a:off x="2310496" y="7341000"/>
            <a:ext cx="3696872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External transformation engine</a:t>
            </a:r>
          </a:p>
        </p:txBody>
      </p:sp>
      <p:sp>
        <p:nvSpPr>
          <p:cNvPr id="86" name="TextBox 42">
            <a:extLst>
              <a:ext uri="{FF2B5EF4-FFF2-40B4-BE49-F238E27FC236}">
                <a16:creationId xmlns:a16="http://schemas.microsoft.com/office/drawing/2014/main" id="{429859C5-DA2A-BA3F-CCF1-4A9B0D57905B}"/>
              </a:ext>
            </a:extLst>
          </p:cNvPr>
          <p:cNvSpPr txBox="1"/>
          <p:nvPr/>
        </p:nvSpPr>
        <p:spPr>
          <a:xfrm>
            <a:off x="2310496" y="8641996"/>
            <a:ext cx="3696872" cy="591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3"/>
              </a:lnSpc>
            </a:pPr>
            <a:r>
              <a:rPr lang="en-US" sz="1944">
                <a:solidFill>
                  <a:srgbClr val="404040"/>
                </a:solidFill>
                <a:latin typeface="Canva Sans"/>
                <a:ea typeface="Canva Sans"/>
                <a:cs typeface="Canva Sans"/>
                <a:sym typeface="Canva Sans"/>
              </a:rPr>
              <a:t>Data warehouses with limited processing power</a:t>
            </a:r>
          </a:p>
        </p:txBody>
      </p:sp>
    </p:spTree>
    <p:extLst>
      <p:ext uri="{BB962C8B-B14F-4D97-AF65-F5344CB8AC3E}">
        <p14:creationId xmlns:p14="http://schemas.microsoft.com/office/powerpoint/2010/main" val="437220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BigQuery as DW</dc:title>
  <dc:creator/>
  <cp:revision>967</cp:revision>
  <dcterms:created xsi:type="dcterms:W3CDTF">2024-09-30T10:45:31Z</dcterms:created>
  <dcterms:modified xsi:type="dcterms:W3CDTF">2024-10-29T09:43:56Z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